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BBB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C29C9-A6BD-89FB-6F2B-1D63EB935435}" v="242" dt="2025-11-25T02:22:45.318"/>
    <p1510:client id="{0F68525D-9033-6C07-3F02-8076F463D698}" v="421" dt="2025-11-25T19:08:40.541"/>
    <p1510:client id="{2B8BA8B5-91F3-8186-8234-26817E9B92E4}" v="282" dt="2025-11-25T06:02:11.609"/>
    <p1510:client id="{2BC3B608-D3C2-A508-C11D-2DC5DEF5A2E2}" v="43" dt="2025-11-26T02:16:26.183"/>
    <p1510:client id="{73928EBC-F5A0-3051-77C5-348FF45771B3}" v="698" dt="2025-11-25T20:27:19.167"/>
    <p1510:client id="{8701144E-C11C-5255-93B7-ACD5F0AB4E92}" v="6" dt="2025-11-26T02:18:32.738"/>
    <p1510:client id="{8E2DB105-65F6-1BE5-449D-613B1BAA745E}" v="480" dt="2025-11-25T22:46:58.049"/>
    <p1510:client id="{A34B9076-1AB7-55F8-E99A-19958F26208F}" v="518" dt="2025-11-25T16:55:34.648"/>
    <p1510:client id="{AE928B98-093B-B215-BB4E-2644AA90F8CA}" v="20" dt="2025-11-26T01:37:25.102"/>
    <p1510:client id="{E7E3FA3B-7787-AE3A-CAAF-640550C09FE7}" v="296" dt="2025-11-25T06:23:18.580"/>
    <p1510:client id="{EB95A40E-1EF1-6C41-9752-E50B66BF8F48}" v="2371" dt="2025-11-26T02:18:00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handoutMaster" Target="handoutMasters/handout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ushi Jugran" userId="S::aarushij@buffalo.edu::cc511ac8-957d-4fa8-a7c1-9f9ed783130b" providerId="AD" clId="Web-{2BC3B608-D3C2-A508-C11D-2DC5DEF5A2E2}"/>
    <pc:docChg chg="modSld">
      <pc:chgData name="Aarushi Jugran" userId="S::aarushij@buffalo.edu::cc511ac8-957d-4fa8-a7c1-9f9ed783130b" providerId="AD" clId="Web-{2BC3B608-D3C2-A508-C11D-2DC5DEF5A2E2}" dt="2025-11-26T02:16:26.183" v="26" actId="1076"/>
      <pc:docMkLst>
        <pc:docMk/>
      </pc:docMkLst>
      <pc:sldChg chg="modSp">
        <pc:chgData name="Aarushi Jugran" userId="S::aarushij@buffalo.edu::cc511ac8-957d-4fa8-a7c1-9f9ed783130b" providerId="AD" clId="Web-{2BC3B608-D3C2-A508-C11D-2DC5DEF5A2E2}" dt="2025-11-26T02:16:26.183" v="26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2BC3B608-D3C2-A508-C11D-2DC5DEF5A2E2}" dt="2025-11-26T02:14:27.042" v="25" actId="20577"/>
          <ac:spMkLst>
            <pc:docMk/>
            <pc:sldMk cId="4096880257" sldId="265"/>
            <ac:spMk id="11" creationId="{0C62D3D2-6E51-78E5-B6C9-4CAAA4211780}"/>
          </ac:spMkLst>
        </pc:spChg>
        <pc:picChg chg="mod">
          <ac:chgData name="Aarushi Jugran" userId="S::aarushij@buffalo.edu::cc511ac8-957d-4fa8-a7c1-9f9ed783130b" providerId="AD" clId="Web-{2BC3B608-D3C2-A508-C11D-2DC5DEF5A2E2}" dt="2025-11-26T02:09:39.821" v="7" actId="1076"/>
          <ac:picMkLst>
            <pc:docMk/>
            <pc:sldMk cId="4096880257" sldId="265"/>
            <ac:picMk id="1040" creationId="{F811658F-6D8B-246B-4C3C-3B5B4221231C}"/>
          </ac:picMkLst>
        </pc:picChg>
        <pc:picChg chg="mod">
          <ac:chgData name="Aarushi Jugran" userId="S::aarushij@buffalo.edu::cc511ac8-957d-4fa8-a7c1-9f9ed783130b" providerId="AD" clId="Web-{2BC3B608-D3C2-A508-C11D-2DC5DEF5A2E2}" dt="2025-11-26T02:16:26.183" v="26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Aarushi Jugran" userId="S::aarushij@buffalo.edu::cc511ac8-957d-4fa8-a7c1-9f9ed783130b" providerId="AD" clId="Web-{2BC3B608-D3C2-A508-C11D-2DC5DEF5A2E2}" dt="2025-11-26T02:11:14.197" v="20" actId="1076"/>
          <ac:cxnSpMkLst>
            <pc:docMk/>
            <pc:sldMk cId="4096880257" sldId="265"/>
            <ac:cxnSpMk id="53" creationId="{A961CFB6-0F6C-B58B-964D-6EFCA6300BAF}"/>
          </ac:cxnSpMkLst>
        </pc:cxnChg>
      </pc:sldChg>
    </pc:docChg>
  </pc:docChgLst>
  <pc:docChgLst>
    <pc:chgData name="Aarushi Jugran" userId="S::aarushij@buffalo.edu::cc511ac8-957d-4fa8-a7c1-9f9ed783130b" providerId="AD" clId="Web-{AE928B98-093B-B215-BB4E-2644AA90F8CA}"/>
    <pc:docChg chg="modSld">
      <pc:chgData name="Aarushi Jugran" userId="S::aarushij@buffalo.edu::cc511ac8-957d-4fa8-a7c1-9f9ed783130b" providerId="AD" clId="Web-{AE928B98-093B-B215-BB4E-2644AA90F8CA}" dt="2025-11-26T01:37:25.102" v="11" actId="1076"/>
      <pc:docMkLst>
        <pc:docMk/>
      </pc:docMkLst>
      <pc:sldChg chg="delSp modSp">
        <pc:chgData name="Aarushi Jugran" userId="S::aarushij@buffalo.edu::cc511ac8-957d-4fa8-a7c1-9f9ed783130b" providerId="AD" clId="Web-{AE928B98-093B-B215-BB4E-2644AA90F8CA}" dt="2025-11-26T01:37:25.102" v="11" actId="1076"/>
        <pc:sldMkLst>
          <pc:docMk/>
          <pc:sldMk cId="4096880257" sldId="265"/>
        </pc:sldMkLst>
        <pc:spChg chg="mod">
          <ac:chgData name="Aarushi Jugran" userId="S::aarushij@buffalo.edu::cc511ac8-957d-4fa8-a7c1-9f9ed783130b" providerId="AD" clId="Web-{AE928B98-093B-B215-BB4E-2644AA90F8CA}" dt="2025-11-26T01:35:32.302" v="4" actId="20577"/>
          <ac:spMkLst>
            <pc:docMk/>
            <pc:sldMk cId="4096880257" sldId="265"/>
            <ac:spMk id="6" creationId="{7C0A5BE5-0B12-B763-BBA8-0EE2DF36D00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04.488" v="2" actId="20577"/>
          <ac:spMkLst>
            <pc:docMk/>
            <pc:sldMk cId="4096880257" sldId="265"/>
            <ac:spMk id="11" creationId="{0C62D3D2-6E51-78E5-B6C9-4CAAA4211780}"/>
          </ac:spMkLst>
        </pc:spChg>
        <pc:spChg chg="mod">
          <ac:chgData name="Aarushi Jugran" userId="S::aarushij@buffalo.edu::cc511ac8-957d-4fa8-a7c1-9f9ed783130b" providerId="AD" clId="Web-{AE928B98-093B-B215-BB4E-2644AA90F8CA}" dt="2025-11-26T01:34:12.783" v="1" actId="1076"/>
          <ac:spMkLst>
            <pc:docMk/>
            <pc:sldMk cId="4096880257" sldId="265"/>
            <ac:spMk id="34" creationId="{3DEBEA35-2AB2-74AC-5CB2-06E5CF34C184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55.224" v="7" actId="20577"/>
          <ac:spMkLst>
            <pc:docMk/>
            <pc:sldMk cId="4096880257" sldId="265"/>
            <ac:spMk id="135" creationId="{6BD5E37C-28E4-6BB0-2E15-41897987B213}"/>
          </ac:spMkLst>
        </pc:spChg>
        <pc:spChg chg="mod">
          <ac:chgData name="Aarushi Jugran" userId="S::aarushij@buffalo.edu::cc511ac8-957d-4fa8-a7c1-9f9ed783130b" providerId="AD" clId="Web-{AE928B98-093B-B215-BB4E-2644AA90F8CA}" dt="2025-11-26T01:35:15.723" v="3" actId="20577"/>
          <ac:spMkLst>
            <pc:docMk/>
            <pc:sldMk cId="4096880257" sldId="265"/>
            <ac:spMk id="147" creationId="{81FB74F0-CDEA-D597-71D2-3DB787699B91}"/>
          </ac:spMkLst>
        </pc:spChg>
        <pc:picChg chg="mod">
          <ac:chgData name="Aarushi Jugran" userId="S::aarushij@buffalo.edu::cc511ac8-957d-4fa8-a7c1-9f9ed783130b" providerId="AD" clId="Web-{AE928B98-093B-B215-BB4E-2644AA90F8CA}" dt="2025-11-26T01:37:25.102" v="11" actId="1076"/>
          <ac:picMkLst>
            <pc:docMk/>
            <pc:sldMk cId="4096880257" sldId="265"/>
            <ac:picMk id="25" creationId="{598A5CC1-733D-56B2-7949-78A4600F0FDE}"/>
          </ac:picMkLst>
        </pc:picChg>
        <pc:picChg chg="mod">
          <ac:chgData name="Aarushi Jugran" userId="S::aarushij@buffalo.edu::cc511ac8-957d-4fa8-a7c1-9f9ed783130b" providerId="AD" clId="Web-{AE928B98-093B-B215-BB4E-2644AA90F8CA}" dt="2025-11-26T01:36:57.945" v="10" actId="1076"/>
          <ac:picMkLst>
            <pc:docMk/>
            <pc:sldMk cId="4096880257" sldId="265"/>
            <ac:picMk id="30" creationId="{54FC59B3-4AE2-5BA9-7FC2-B3F2750BF32C}"/>
          </ac:picMkLst>
        </pc:picChg>
        <pc:cxnChg chg="del">
          <ac:chgData name="Aarushi Jugran" userId="S::aarushij@buffalo.edu::cc511ac8-957d-4fa8-a7c1-9f9ed783130b" providerId="AD" clId="Web-{AE928B98-093B-B215-BB4E-2644AA90F8CA}" dt="2025-11-26T01:33:43.063" v="0"/>
          <ac:cxnSpMkLst>
            <pc:docMk/>
            <pc:sldMk cId="4096880257" sldId="265"/>
            <ac:cxnSpMk id="4109" creationId="{C1296BEE-456B-2C45-9D9C-E33A655D9FEA}"/>
          </ac:cxnSpMkLst>
        </pc:cxnChg>
      </pc:sldChg>
    </pc:docChg>
  </pc:docChgLst>
  <pc:docChgLst>
    <pc:chgData name="Aarushi Jugran" userId="S::aarushij@buffalo.edu::cc511ac8-957d-4fa8-a7c1-9f9ed783130b" providerId="AD" clId="Web-{73928EBC-F5A0-3051-77C5-348FF45771B3}"/>
    <pc:docChg chg="modSld">
      <pc:chgData name="Aarushi Jugran" userId="S::aarushij@buffalo.edu::cc511ac8-957d-4fa8-a7c1-9f9ed783130b" providerId="AD" clId="Web-{73928EBC-F5A0-3051-77C5-348FF45771B3}" dt="2025-11-25T20:27:19.167" v="471" actId="1076"/>
      <pc:docMkLst>
        <pc:docMk/>
      </pc:docMkLst>
      <pc:sldChg chg="addSp delSp modSp">
        <pc:chgData name="Aarushi Jugran" userId="S::aarushij@buffalo.edu::cc511ac8-957d-4fa8-a7c1-9f9ed783130b" providerId="AD" clId="Web-{73928EBC-F5A0-3051-77C5-348FF45771B3}" dt="2025-11-25T20:27:19.167" v="471" actId="1076"/>
        <pc:sldMkLst>
          <pc:docMk/>
          <pc:sldMk cId="3622260895" sldId="264"/>
        </pc:sldMkLst>
        <pc:spChg chg="mod">
          <ac:chgData name="Aarushi Jugran" userId="S::aarushij@buffalo.edu::cc511ac8-957d-4fa8-a7c1-9f9ed783130b" providerId="AD" clId="Web-{73928EBC-F5A0-3051-77C5-348FF45771B3}" dt="2025-11-25T20:17:50.227" v="424" actId="1076"/>
          <ac:spMkLst>
            <pc:docMk/>
            <pc:sldMk cId="3622260895" sldId="264"/>
            <ac:spMk id="2" creationId="{6A63C46D-7505-9949-B4BF-E39D059A587F}"/>
          </ac:spMkLst>
        </pc:spChg>
        <pc:spChg chg="mod">
          <ac:chgData name="Aarushi Jugran" userId="S::aarushij@buffalo.edu::cc511ac8-957d-4fa8-a7c1-9f9ed783130b" providerId="AD" clId="Web-{73928EBC-F5A0-3051-77C5-348FF45771B3}" dt="2025-11-25T20:17:39.476" v="423" actId="1076"/>
          <ac:spMkLst>
            <pc:docMk/>
            <pc:sldMk cId="3622260895" sldId="264"/>
            <ac:spMk id="6" creationId="{0A82CF8D-8E02-52AB-13A5-9445BCDEFE1C}"/>
          </ac:spMkLst>
        </pc:spChg>
        <pc:spChg chg="mod">
          <ac:chgData name="Aarushi Jugran" userId="S::aarushij@buffalo.edu::cc511ac8-957d-4fa8-a7c1-9f9ed783130b" providerId="AD" clId="Web-{73928EBC-F5A0-3051-77C5-348FF45771B3}" dt="2025-11-25T20:01:03.400" v="330" actId="1076"/>
          <ac:spMkLst>
            <pc:docMk/>
            <pc:sldMk cId="3622260895" sldId="264"/>
            <ac:spMk id="11" creationId="{8526BCDD-3A0C-68A6-6B47-12C73F78CDEA}"/>
          </ac:spMkLst>
        </pc:spChg>
        <pc:spChg chg="add del mod">
          <ac:chgData name="Aarushi Jugran" userId="S::aarushij@buffalo.edu::cc511ac8-957d-4fa8-a7c1-9f9ed783130b" providerId="AD" clId="Web-{73928EBC-F5A0-3051-77C5-348FF45771B3}" dt="2025-11-25T20:25:41.522" v="463"/>
          <ac:spMkLst>
            <pc:docMk/>
            <pc:sldMk cId="3622260895" sldId="264"/>
            <ac:spMk id="13" creationId="{C8845CBA-FE8C-85DC-7716-1A588EC3FF99}"/>
          </ac:spMkLst>
        </pc:spChg>
        <pc:spChg chg="mod">
          <ac:chgData name="Aarushi Jugran" userId="S::aarushij@buffalo.edu::cc511ac8-957d-4fa8-a7c1-9f9ed783130b" providerId="AD" clId="Web-{73928EBC-F5A0-3051-77C5-348FF45771B3}" dt="2025-11-25T20:18:16.435" v="425" actId="1076"/>
          <ac:spMkLst>
            <pc:docMk/>
            <pc:sldMk cId="3622260895" sldId="264"/>
            <ac:spMk id="15" creationId="{59CF554F-0846-92E1-8CCB-24E359294180}"/>
          </ac:spMkLst>
        </pc:spChg>
        <pc:spChg chg="mod">
          <ac:chgData name="Aarushi Jugran" userId="S::aarushij@buffalo.edu::cc511ac8-957d-4fa8-a7c1-9f9ed783130b" providerId="AD" clId="Web-{73928EBC-F5A0-3051-77C5-348FF45771B3}" dt="2025-11-25T20:26:07.055" v="465" actId="1076"/>
          <ac:spMkLst>
            <pc:docMk/>
            <pc:sldMk cId="3622260895" sldId="264"/>
            <ac:spMk id="16" creationId="{53FCF399-732B-D915-7A7E-13BFCB504F61}"/>
          </ac:spMkLst>
        </pc:spChg>
        <pc:spChg chg="mod">
          <ac:chgData name="Aarushi Jugran" userId="S::aarushij@buffalo.edu::cc511ac8-957d-4fa8-a7c1-9f9ed783130b" providerId="AD" clId="Web-{73928EBC-F5A0-3051-77C5-348FF45771B3}" dt="2025-11-25T20:26:19.024" v="466" actId="1076"/>
          <ac:spMkLst>
            <pc:docMk/>
            <pc:sldMk cId="3622260895" sldId="264"/>
            <ac:spMk id="17" creationId="{21B81E0F-9D9F-54FE-404E-8D88D727E56D}"/>
          </ac:spMkLst>
        </pc:spChg>
        <pc:spChg chg="mod">
          <ac:chgData name="Aarushi Jugran" userId="S::aarushij@buffalo.edu::cc511ac8-957d-4fa8-a7c1-9f9ed783130b" providerId="AD" clId="Web-{73928EBC-F5A0-3051-77C5-348FF45771B3}" dt="2025-11-25T20:17:27.911" v="421" actId="1076"/>
          <ac:spMkLst>
            <pc:docMk/>
            <pc:sldMk cId="3622260895" sldId="264"/>
            <ac:spMk id="18" creationId="{9DE49F58-D458-5F21-3C8F-BC1303325389}"/>
          </ac:spMkLst>
        </pc:spChg>
        <pc:spChg chg="add del mod">
          <ac:chgData name="Aarushi Jugran" userId="S::aarushij@buffalo.edu::cc511ac8-957d-4fa8-a7c1-9f9ed783130b" providerId="AD" clId="Web-{73928EBC-F5A0-3051-77C5-348FF45771B3}" dt="2025-11-25T20:25:44.741" v="464"/>
          <ac:spMkLst>
            <pc:docMk/>
            <pc:sldMk cId="3622260895" sldId="264"/>
            <ac:spMk id="19" creationId="{3FBD9386-40C4-E9D8-10A3-FE4355011178}"/>
          </ac:spMkLst>
        </pc:spChg>
        <pc:spChg chg="mod">
          <ac:chgData name="Aarushi Jugran" userId="S::aarushij@buffalo.edu::cc511ac8-957d-4fa8-a7c1-9f9ed783130b" providerId="AD" clId="Web-{73928EBC-F5A0-3051-77C5-348FF45771B3}" dt="2025-11-25T20:02:37.242" v="344" actId="1076"/>
          <ac:spMkLst>
            <pc:docMk/>
            <pc:sldMk cId="3622260895" sldId="264"/>
            <ac:spMk id="21" creationId="{0CF5974A-2E72-7137-BC31-F8762AA13029}"/>
          </ac:spMkLst>
        </pc:spChg>
        <pc:spChg chg="mod">
          <ac:chgData name="Aarushi Jugran" userId="S::aarushij@buffalo.edu::cc511ac8-957d-4fa8-a7c1-9f9ed783130b" providerId="AD" clId="Web-{73928EBC-F5A0-3051-77C5-348FF45771B3}" dt="2025-11-25T20:03:13.387" v="351" actId="1076"/>
          <ac:spMkLst>
            <pc:docMk/>
            <pc:sldMk cId="3622260895" sldId="264"/>
            <ac:spMk id="22" creationId="{D6F1B41E-F991-CC84-4E1D-9730BD34F5A1}"/>
          </ac:spMkLst>
        </pc:spChg>
        <pc:spChg chg="mod">
          <ac:chgData name="Aarushi Jugran" userId="S::aarushij@buffalo.edu::cc511ac8-957d-4fa8-a7c1-9f9ed783130b" providerId="AD" clId="Web-{73928EBC-F5A0-3051-77C5-348FF45771B3}" dt="2025-11-25T20:03:05.683" v="349" actId="1076"/>
          <ac:spMkLst>
            <pc:docMk/>
            <pc:sldMk cId="3622260895" sldId="264"/>
            <ac:spMk id="23" creationId="{102CA9CC-4B08-02BF-4C06-765C682809A0}"/>
          </ac:spMkLst>
        </pc:spChg>
        <pc:spChg chg="mod">
          <ac:chgData name="Aarushi Jugran" userId="S::aarushij@buffalo.edu::cc511ac8-957d-4fa8-a7c1-9f9ed783130b" providerId="AD" clId="Web-{73928EBC-F5A0-3051-77C5-348FF45771B3}" dt="2025-11-25T20:19:27.274" v="433" actId="1076"/>
          <ac:spMkLst>
            <pc:docMk/>
            <pc:sldMk cId="3622260895" sldId="264"/>
            <ac:spMk id="31" creationId="{2A678502-BDF6-40B0-D7D9-0A7CD68E41EB}"/>
          </ac:spMkLst>
        </pc:spChg>
        <pc:spChg chg="mod">
          <ac:chgData name="Aarushi Jugran" userId="S::aarushij@buffalo.edu::cc511ac8-957d-4fa8-a7c1-9f9ed783130b" providerId="AD" clId="Web-{73928EBC-F5A0-3051-77C5-348FF45771B3}" dt="2025-11-25T20:09:02.208" v="387" actId="1076"/>
          <ac:spMkLst>
            <pc:docMk/>
            <pc:sldMk cId="3622260895" sldId="264"/>
            <ac:spMk id="54" creationId="{5EDD0B3D-2E75-0D4C-0570-2CC0D689A4B3}"/>
          </ac:spMkLst>
        </pc:spChg>
        <pc:spChg chg="mod">
          <ac:chgData name="Aarushi Jugran" userId="S::aarushij@buffalo.edu::cc511ac8-957d-4fa8-a7c1-9f9ed783130b" providerId="AD" clId="Web-{73928EBC-F5A0-3051-77C5-348FF45771B3}" dt="2025-11-25T20:19:34.759" v="434" actId="1076"/>
          <ac:spMkLst>
            <pc:docMk/>
            <pc:sldMk cId="3622260895" sldId="264"/>
            <ac:spMk id="58" creationId="{0D83820F-5F9A-EEA5-73F5-479E28BADE24}"/>
          </ac:spMkLst>
        </pc:spChg>
        <pc:spChg chg="mod">
          <ac:chgData name="Aarushi Jugran" userId="S::aarushij@buffalo.edu::cc511ac8-957d-4fa8-a7c1-9f9ed783130b" providerId="AD" clId="Web-{73928EBC-F5A0-3051-77C5-348FF45771B3}" dt="2025-11-25T20:19:38.431" v="435" actId="1076"/>
          <ac:spMkLst>
            <pc:docMk/>
            <pc:sldMk cId="3622260895" sldId="264"/>
            <ac:spMk id="60" creationId="{E7E729BE-E828-B0CC-FB06-EA2822A15644}"/>
          </ac:spMkLst>
        </pc:spChg>
        <pc:spChg chg="mod">
          <ac:chgData name="Aarushi Jugran" userId="S::aarushij@buffalo.edu::cc511ac8-957d-4fa8-a7c1-9f9ed783130b" providerId="AD" clId="Web-{73928EBC-F5A0-3051-77C5-348FF45771B3}" dt="2025-11-25T20:19:46.964" v="436" actId="1076"/>
          <ac:spMkLst>
            <pc:docMk/>
            <pc:sldMk cId="3622260895" sldId="264"/>
            <ac:spMk id="61" creationId="{DFC0373F-C4A5-E883-D383-09D082A87094}"/>
          </ac:spMkLst>
        </pc:spChg>
        <pc:spChg chg="mod">
          <ac:chgData name="Aarushi Jugran" userId="S::aarushij@buffalo.edu::cc511ac8-957d-4fa8-a7c1-9f9ed783130b" providerId="AD" clId="Web-{73928EBC-F5A0-3051-77C5-348FF45771B3}" dt="2025-11-25T20:18:44.158" v="427" actId="14100"/>
          <ac:spMkLst>
            <pc:docMk/>
            <pc:sldMk cId="3622260895" sldId="264"/>
            <ac:spMk id="135" creationId="{BD3D3119-89E1-694B-A71F-D93681A887D7}"/>
          </ac:spMkLst>
        </pc:spChg>
        <pc:spChg chg="mod">
          <ac:chgData name="Aarushi Jugran" userId="S::aarushij@buffalo.edu::cc511ac8-957d-4fa8-a7c1-9f9ed783130b" providerId="AD" clId="Web-{73928EBC-F5A0-3051-77C5-348FF45771B3}" dt="2025-11-25T20:03:53.313" v="358" actId="1076"/>
          <ac:spMkLst>
            <pc:docMk/>
            <pc:sldMk cId="3622260895" sldId="264"/>
            <ac:spMk id="137" creationId="{D4B1064F-82E2-A28A-9D16-59F6BDFC83AF}"/>
          </ac:spMkLst>
        </pc:spChg>
        <pc:spChg chg="mod">
          <ac:chgData name="Aarushi Jugran" userId="S::aarushij@buffalo.edu::cc511ac8-957d-4fa8-a7c1-9f9ed783130b" providerId="AD" clId="Web-{73928EBC-F5A0-3051-77C5-348FF45771B3}" dt="2025-11-25T20:03:25.654" v="353" actId="1076"/>
          <ac:spMkLst>
            <pc:docMk/>
            <pc:sldMk cId="3622260895" sldId="264"/>
            <ac:spMk id="145" creationId="{4D860A98-9C88-6BEB-5C0B-96CA7D54C8BB}"/>
          </ac:spMkLst>
        </pc:spChg>
        <pc:spChg chg="mod">
          <ac:chgData name="Aarushi Jugran" userId="S::aarushij@buffalo.edu::cc511ac8-957d-4fa8-a7c1-9f9ed783130b" providerId="AD" clId="Web-{73928EBC-F5A0-3051-77C5-348FF45771B3}" dt="2025-11-25T20:15:15.236" v="408" actId="1076"/>
          <ac:spMkLst>
            <pc:docMk/>
            <pc:sldMk cId="3622260895" sldId="264"/>
            <ac:spMk id="147" creationId="{FB6B8F81-58D1-321E-01A1-0019E580EDED}"/>
          </ac:spMkLst>
        </pc:spChg>
        <pc:spChg chg="mod">
          <ac:chgData name="Aarushi Jugran" userId="S::aarushij@buffalo.edu::cc511ac8-957d-4fa8-a7c1-9f9ed783130b" providerId="AD" clId="Web-{73928EBC-F5A0-3051-77C5-348FF45771B3}" dt="2025-11-25T20:27:19.167" v="471" actId="1076"/>
          <ac:spMkLst>
            <pc:docMk/>
            <pc:sldMk cId="3622260895" sldId="264"/>
            <ac:spMk id="152" creationId="{6CCD30CF-6497-17B4-7A6C-19019BDE744A}"/>
          </ac:spMkLst>
        </pc:spChg>
        <pc:spChg chg="mod">
          <ac:chgData name="Aarushi Jugran" userId="S::aarushij@buffalo.edu::cc511ac8-957d-4fa8-a7c1-9f9ed783130b" providerId="AD" clId="Web-{73928EBC-F5A0-3051-77C5-348FF45771B3}" dt="2025-11-25T19:25:22.136" v="31" actId="20577"/>
          <ac:spMkLst>
            <pc:docMk/>
            <pc:sldMk cId="3622260895" sldId="264"/>
            <ac:spMk id="153" creationId="{88866836-1711-B7D9-E15F-8240B0C41199}"/>
          </ac:spMkLst>
        </pc:spChg>
        <pc:spChg chg="mod">
          <ac:chgData name="Aarushi Jugran" userId="S::aarushij@buffalo.edu::cc511ac8-957d-4fa8-a7c1-9f9ed783130b" providerId="AD" clId="Web-{73928EBC-F5A0-3051-77C5-348FF45771B3}" dt="2025-11-25T20:01:06.838" v="331" actId="1076"/>
          <ac:spMkLst>
            <pc:docMk/>
            <pc:sldMk cId="3622260895" sldId="264"/>
            <ac:spMk id="154" creationId="{19DFFB42-BCD4-A663-44AA-290099E400FE}"/>
          </ac:spMkLst>
        </pc:spChg>
        <pc:picChg chg="mod">
          <ac:chgData name="Aarushi Jugran" userId="S::aarushij@buffalo.edu::cc511ac8-957d-4fa8-a7c1-9f9ed783130b" providerId="AD" clId="Web-{73928EBC-F5A0-3051-77C5-348FF45771B3}" dt="2025-11-25T20:21:21.880" v="443" actId="1076"/>
          <ac:picMkLst>
            <pc:docMk/>
            <pc:sldMk cId="3622260895" sldId="264"/>
            <ac:picMk id="5" creationId="{F7B1DBDC-1924-B324-3698-D1428C1A8B63}"/>
          </ac:picMkLst>
        </pc:picChg>
        <pc:picChg chg="add mod modCrop">
          <ac:chgData name="Aarushi Jugran" userId="S::aarushij@buffalo.edu::cc511ac8-957d-4fa8-a7c1-9f9ed783130b" providerId="AD" clId="Web-{73928EBC-F5A0-3051-77C5-348FF45771B3}" dt="2025-11-25T20:14:11.281" v="400" actId="14100"/>
          <ac:picMkLst>
            <pc:docMk/>
            <pc:sldMk cId="3622260895" sldId="264"/>
            <ac:picMk id="7" creationId="{70FB5C4C-970A-8A88-9426-552CE7BB962C}"/>
          </ac:picMkLst>
        </pc:picChg>
        <pc:picChg chg="mod">
          <ac:chgData name="Aarushi Jugran" userId="S::aarushij@buffalo.edu::cc511ac8-957d-4fa8-a7c1-9f9ed783130b" providerId="AD" clId="Web-{73928EBC-F5A0-3051-77C5-348FF45771B3}" dt="2025-11-25T19:38:49.805" v="113" actId="1076"/>
          <ac:picMkLst>
            <pc:docMk/>
            <pc:sldMk cId="3622260895" sldId="264"/>
            <ac:picMk id="9" creationId="{419FBFCF-DB19-89EA-A7D0-BCB37DC3E0F7}"/>
          </ac:picMkLst>
        </pc:picChg>
        <pc:picChg chg="mod">
          <ac:chgData name="Aarushi Jugran" userId="S::aarushij@buffalo.edu::cc511ac8-957d-4fa8-a7c1-9f9ed783130b" providerId="AD" clId="Web-{73928EBC-F5A0-3051-77C5-348FF45771B3}" dt="2025-11-25T19:38:59.899" v="114" actId="1076"/>
          <ac:picMkLst>
            <pc:docMk/>
            <pc:sldMk cId="3622260895" sldId="264"/>
            <ac:picMk id="10" creationId="{F4FD4677-C53C-F102-231F-353765DF8661}"/>
          </ac:picMkLst>
        </pc:picChg>
        <pc:picChg chg="mod">
          <ac:chgData name="Aarushi Jugran" userId="S::aarushij@buffalo.edu::cc511ac8-957d-4fa8-a7c1-9f9ed783130b" providerId="AD" clId="Web-{73928EBC-F5A0-3051-77C5-348FF45771B3}" dt="2025-11-25T19:39:07.071" v="115" actId="1076"/>
          <ac:picMkLst>
            <pc:docMk/>
            <pc:sldMk cId="3622260895" sldId="264"/>
            <ac:picMk id="12" creationId="{B7D375A2-703B-2816-E473-F4A93D3B20DE}"/>
          </ac:picMkLst>
        </pc:picChg>
        <pc:picChg chg="mod">
          <ac:chgData name="Aarushi Jugran" userId="S::aarushij@buffalo.edu::cc511ac8-957d-4fa8-a7c1-9f9ed783130b" providerId="AD" clId="Web-{73928EBC-F5A0-3051-77C5-348FF45771B3}" dt="2025-11-25T20:03:09.418" v="350" actId="1076"/>
          <ac:picMkLst>
            <pc:docMk/>
            <pc:sldMk cId="3622260895" sldId="264"/>
            <ac:picMk id="14" creationId="{D8A4EAB8-B3C5-0953-A695-A6F326D2A9BD}"/>
          </ac:picMkLst>
        </pc:picChg>
        <pc:picChg chg="mod">
          <ac:chgData name="Aarushi Jugran" userId="S::aarushij@buffalo.edu::cc511ac8-957d-4fa8-a7c1-9f9ed783130b" providerId="AD" clId="Web-{73928EBC-F5A0-3051-77C5-348FF45771B3}" dt="2025-11-25T20:03:16.043" v="352" actId="1076"/>
          <ac:picMkLst>
            <pc:docMk/>
            <pc:sldMk cId="3622260895" sldId="264"/>
            <ac:picMk id="24" creationId="{271A6358-638D-45D5-0A57-8CE91E1C46B9}"/>
          </ac:picMkLst>
        </pc:picChg>
        <pc:picChg chg="mod modCrop">
          <ac:chgData name="Aarushi Jugran" userId="S::aarushij@buffalo.edu::cc511ac8-957d-4fa8-a7c1-9f9ed783130b" providerId="AD" clId="Web-{73928EBC-F5A0-3051-77C5-348FF45771B3}" dt="2025-11-25T20:19:06.505" v="431"/>
          <ac:picMkLst>
            <pc:docMk/>
            <pc:sldMk cId="3622260895" sldId="264"/>
            <ac:picMk id="27" creationId="{E14A2282-226B-6C2B-A2E9-A0D9EA69BE37}"/>
          </ac:picMkLst>
        </pc:picChg>
        <pc:picChg chg="mod">
          <ac:chgData name="Aarushi Jugran" userId="S::aarushij@buffalo.edu::cc511ac8-957d-4fa8-a7c1-9f9ed783130b" providerId="AD" clId="Web-{73928EBC-F5A0-3051-77C5-348FF45771B3}" dt="2025-11-25T20:16:45.128" v="416" actId="1076"/>
          <ac:picMkLst>
            <pc:docMk/>
            <pc:sldMk cId="3622260895" sldId="264"/>
            <ac:picMk id="41" creationId="{234305C5-533F-6BB1-5C4F-B197175DF4C7}"/>
          </ac:picMkLst>
        </pc:picChg>
        <pc:picChg chg="mod">
          <ac:chgData name="Aarushi Jugran" userId="S::aarushij@buffalo.edu::cc511ac8-957d-4fa8-a7c1-9f9ed783130b" providerId="AD" clId="Web-{73928EBC-F5A0-3051-77C5-348FF45771B3}" dt="2025-11-25T20:02:55.291" v="347" actId="1076"/>
          <ac:picMkLst>
            <pc:docMk/>
            <pc:sldMk cId="3622260895" sldId="264"/>
            <ac:picMk id="4099" creationId="{D0C5C8D9-6C2B-A51F-E6C7-5AAD04B3EAD8}"/>
          </ac:picMkLst>
        </pc:picChg>
        <pc:picChg chg="mod">
          <ac:chgData name="Aarushi Jugran" userId="S::aarushij@buffalo.edu::cc511ac8-957d-4fa8-a7c1-9f9ed783130b" providerId="AD" clId="Web-{73928EBC-F5A0-3051-77C5-348FF45771B3}" dt="2025-11-25T20:03:47.500" v="357" actId="1076"/>
          <ac:picMkLst>
            <pc:docMk/>
            <pc:sldMk cId="3622260895" sldId="264"/>
            <ac:picMk id="4104" creationId="{C65121FD-6F6B-9733-1B4E-5ADC981AD633}"/>
          </ac:picMkLst>
        </pc:picChg>
        <pc:picChg chg="mod">
          <ac:chgData name="Aarushi Jugran" userId="S::aarushij@buffalo.edu::cc511ac8-957d-4fa8-a7c1-9f9ed783130b" providerId="AD" clId="Web-{73928EBC-F5A0-3051-77C5-348FF45771B3}" dt="2025-11-25T19:38:41.430" v="111" actId="1076"/>
          <ac:picMkLst>
            <pc:docMk/>
            <pc:sldMk cId="3622260895" sldId="264"/>
            <ac:picMk id="4106" creationId="{8BAFA0DA-CDA3-4A4F-9502-ED37EC617127}"/>
          </ac:picMkLst>
        </pc:picChg>
        <pc:picChg chg="mod modCrop">
          <ac:chgData name="Aarushi Jugran" userId="S::aarushij@buffalo.edu::cc511ac8-957d-4fa8-a7c1-9f9ed783130b" providerId="AD" clId="Web-{73928EBC-F5A0-3051-77C5-348FF45771B3}" dt="2025-11-25T20:14:34.922" v="402"/>
          <ac:picMkLst>
            <pc:docMk/>
            <pc:sldMk cId="3622260895" sldId="264"/>
            <ac:picMk id="4108" creationId="{37190FCB-A341-84B0-DC8E-5337BDBC7907}"/>
          </ac:picMkLst>
        </pc:picChg>
        <pc:cxnChg chg="mod">
          <ac:chgData name="Aarushi Jugran" userId="S::aarushij@buffalo.edu::cc511ac8-957d-4fa8-a7c1-9f9ed783130b" providerId="AD" clId="Web-{73928EBC-F5A0-3051-77C5-348FF45771B3}" dt="2025-11-25T20:08:22.738" v="383" actId="14100"/>
          <ac:cxnSpMkLst>
            <pc:docMk/>
            <pc:sldMk cId="3622260895" sldId="264"/>
            <ac:cxnSpMk id="45" creationId="{A8204BAB-5D20-FE38-BF48-263C267625DF}"/>
          </ac:cxnSpMkLst>
        </pc:cxnChg>
        <pc:cxnChg chg="del mod">
          <ac:chgData name="Aarushi Jugran" userId="S::aarushij@buffalo.edu::cc511ac8-957d-4fa8-a7c1-9f9ed783130b" providerId="AD" clId="Web-{73928EBC-F5A0-3051-77C5-348FF45771B3}" dt="2025-11-25T19:26:56.442" v="38"/>
          <ac:cxnSpMkLst>
            <pc:docMk/>
            <pc:sldMk cId="3622260895" sldId="264"/>
            <ac:cxnSpMk id="46" creationId="{E9BA2294-4519-337B-221B-CF9C111B1B49}"/>
          </ac:cxnSpMkLst>
        </pc:cxnChg>
        <pc:cxnChg chg="mod">
          <ac:chgData name="Aarushi Jugran" userId="S::aarushij@buffalo.edu::cc511ac8-957d-4fa8-a7c1-9f9ed783130b" providerId="AD" clId="Web-{73928EBC-F5A0-3051-77C5-348FF45771B3}" dt="2025-11-25T20:04:15.878" v="360" actId="1076"/>
          <ac:cxnSpMkLst>
            <pc:docMk/>
            <pc:sldMk cId="3622260895" sldId="264"/>
            <ac:cxnSpMk id="50" creationId="{978B8346-0E89-6289-3377-896B98F9037B}"/>
          </ac:cxnSpMkLst>
        </pc:cxnChg>
        <pc:cxnChg chg="mod">
          <ac:chgData name="Aarushi Jugran" userId="S::aarushij@buffalo.edu::cc511ac8-957d-4fa8-a7c1-9f9ed783130b" providerId="AD" clId="Web-{73928EBC-F5A0-3051-77C5-348FF45771B3}" dt="2025-11-25T20:06:20.200" v="375" actId="1076"/>
          <ac:cxnSpMkLst>
            <pc:docMk/>
            <pc:sldMk cId="3622260895" sldId="264"/>
            <ac:cxnSpMk id="51" creationId="{2519635C-567B-7296-0AA1-2C09CD77D8E6}"/>
          </ac:cxnSpMkLst>
        </pc:cxnChg>
        <pc:cxnChg chg="mod">
          <ac:chgData name="Aarushi Jugran" userId="S::aarushij@buffalo.edu::cc511ac8-957d-4fa8-a7c1-9f9ed783130b" providerId="AD" clId="Web-{73928EBC-F5A0-3051-77C5-348FF45771B3}" dt="2025-11-25T20:25:35.678" v="462" actId="1076"/>
          <ac:cxnSpMkLst>
            <pc:docMk/>
            <pc:sldMk cId="3622260895" sldId="264"/>
            <ac:cxnSpMk id="53" creationId="{C90C5663-D88E-0D4B-6D73-2879089A699C}"/>
          </ac:cxnSpMkLst>
        </pc:cxnChg>
        <pc:cxnChg chg="mod">
          <ac:chgData name="Aarushi Jugran" userId="S::aarushij@buffalo.edu::cc511ac8-957d-4fa8-a7c1-9f9ed783130b" providerId="AD" clId="Web-{73928EBC-F5A0-3051-77C5-348FF45771B3}" dt="2025-11-25T20:22:36.699" v="448" actId="14100"/>
          <ac:cxnSpMkLst>
            <pc:docMk/>
            <pc:sldMk cId="3622260895" sldId="264"/>
            <ac:cxnSpMk id="138" creationId="{30087ED0-FBE8-D486-CDFA-5ADBB525E91F}"/>
          </ac:cxnSpMkLst>
        </pc:cxnChg>
        <pc:cxnChg chg="mod">
          <ac:chgData name="Aarushi Jugran" userId="S::aarushij@buffalo.edu::cc511ac8-957d-4fa8-a7c1-9f9ed783130b" providerId="AD" clId="Web-{73928EBC-F5A0-3051-77C5-348FF45771B3}" dt="2025-11-25T20:21:15.411" v="442" actId="14100"/>
          <ac:cxnSpMkLst>
            <pc:docMk/>
            <pc:sldMk cId="3622260895" sldId="264"/>
            <ac:cxnSpMk id="141" creationId="{46086BE9-7D98-3178-BEEE-76A0B378E376}"/>
          </ac:cxnSpMkLst>
        </pc:cxnChg>
        <pc:cxnChg chg="mod">
          <ac:chgData name="Aarushi Jugran" userId="S::aarushij@buffalo.edu::cc511ac8-957d-4fa8-a7c1-9f9ed783130b" providerId="AD" clId="Web-{73928EBC-F5A0-3051-77C5-348FF45771B3}" dt="2025-11-25T20:20:59.722" v="440" actId="14100"/>
          <ac:cxnSpMkLst>
            <pc:docMk/>
            <pc:sldMk cId="3622260895" sldId="264"/>
            <ac:cxnSpMk id="143" creationId="{3C2A3B17-E012-3A01-CFBF-1473ADDE97F3}"/>
          </ac:cxnSpMkLst>
        </pc:cxnChg>
        <pc:cxnChg chg="mod">
          <ac:chgData name="Aarushi Jugran" userId="S::aarushij@buffalo.edu::cc511ac8-957d-4fa8-a7c1-9f9ed783130b" providerId="AD" clId="Web-{73928EBC-F5A0-3051-77C5-348FF45771B3}" dt="2025-11-25T20:20:44.486" v="439" actId="14100"/>
          <ac:cxnSpMkLst>
            <pc:docMk/>
            <pc:sldMk cId="3622260895" sldId="264"/>
            <ac:cxnSpMk id="144" creationId="{40A59C5B-C0BD-F9EF-DC84-068FD50FC682}"/>
          </ac:cxnSpMkLst>
        </pc:cxnChg>
        <pc:cxnChg chg="mod">
          <ac:chgData name="Aarushi Jugran" userId="S::aarushij@buffalo.edu::cc511ac8-957d-4fa8-a7c1-9f9ed783130b" providerId="AD" clId="Web-{73928EBC-F5A0-3051-77C5-348FF45771B3}" dt="2025-11-25T20:22:07.509" v="446" actId="14100"/>
          <ac:cxnSpMkLst>
            <pc:docMk/>
            <pc:sldMk cId="3622260895" sldId="264"/>
            <ac:cxnSpMk id="150" creationId="{9F0A5FBC-C8AE-71C1-3B46-7E46E08BFDF9}"/>
          </ac:cxnSpMkLst>
        </pc:cxnChg>
      </pc:sldChg>
    </pc:docChg>
  </pc:docChgLst>
  <pc:docChgLst>
    <pc:chgData name="Harshal Patil" userId="S::hpatil2@buffalo.edu::1ad620dc-0c40-4592-bf5d-287c6dac61d7" providerId="AD" clId="Web-{90B58C6D-D61A-F204-F26A-452380E28975}"/>
    <pc:docChg chg="addSld delSld modSld">
      <pc:chgData name="Harshal Patil" userId="S::hpatil2@buffalo.edu::1ad620dc-0c40-4592-bf5d-287c6dac61d7" providerId="AD" clId="Web-{90B58C6D-D61A-F204-F26A-452380E28975}" dt="2025-11-24T06:49:10.138" v="229"/>
      <pc:docMkLst>
        <pc:docMk/>
      </pc:docMkLst>
      <pc:sldChg chg="modSp">
        <pc:chgData name="Harshal Patil" userId="S::hpatil2@buffalo.edu::1ad620dc-0c40-4592-bf5d-287c6dac61d7" providerId="AD" clId="Web-{90B58C6D-D61A-F204-F26A-452380E28975}" dt="2025-11-24T06:47:42.918" v="0" actId="1076"/>
        <pc:sldMkLst>
          <pc:docMk/>
          <pc:sldMk cId="2860189238" sldId="257"/>
        </pc:sldMkLst>
      </pc:sldChg>
      <pc:sldChg chg="addSp delSp">
        <pc:chgData name="Harshal Patil" userId="S::hpatil2@buffalo.edu::1ad620dc-0c40-4592-bf5d-287c6dac61d7" providerId="AD" clId="Web-{90B58C6D-D61A-F204-F26A-452380E28975}" dt="2025-11-24T06:47:58.012" v="149"/>
        <pc:sldMkLst>
          <pc:docMk/>
          <pc:sldMk cId="2161304906" sldId="259"/>
        </pc:sldMkLst>
      </pc:sldChg>
      <pc:sldChg chg="new del">
        <pc:chgData name="Harshal Patil" userId="S::hpatil2@buffalo.edu::1ad620dc-0c40-4592-bf5d-287c6dac61d7" providerId="AD" clId="Web-{90B58C6D-D61A-F204-F26A-452380E28975}" dt="2025-11-24T06:48:12.434" v="151"/>
        <pc:sldMkLst>
          <pc:docMk/>
          <pc:sldMk cId="725220828" sldId="260"/>
        </pc:sldMkLst>
      </pc:sldChg>
      <pc:sldChg chg="new">
        <pc:chgData name="Harshal Patil" userId="S::hpatil2@buffalo.edu::1ad620dc-0c40-4592-bf5d-287c6dac61d7" providerId="AD" clId="Web-{90B58C6D-D61A-F204-F26A-452380E28975}" dt="2025-11-24T06:49:10.138" v="229"/>
        <pc:sldMkLst>
          <pc:docMk/>
          <pc:sldMk cId="3712104085" sldId="260"/>
        </pc:sldMkLst>
      </pc:sldChg>
      <pc:sldChg chg="delSp add del replId">
        <pc:chgData name="Harshal Patil" userId="S::hpatil2@buffalo.edu::1ad620dc-0c40-4592-bf5d-287c6dac61d7" providerId="AD" clId="Web-{90B58C6D-D61A-F204-F26A-452380E28975}" dt="2025-11-24T06:49:04.248" v="228"/>
        <pc:sldMkLst>
          <pc:docMk/>
          <pc:sldMk cId="530087706" sldId="261"/>
        </pc:sldMkLst>
      </pc:sldChg>
    </pc:docChg>
  </pc:docChgLst>
  <pc:docChgLst>
    <pc:chgData name="Aarushi Jugran" userId="S::aarushij@buffalo.edu::cc511ac8-957d-4fa8-a7c1-9f9ed783130b" providerId="AD" clId="Web-{E7E3FA3B-7787-AE3A-CAAF-640550C09FE7}"/>
    <pc:docChg chg="modSld">
      <pc:chgData name="Aarushi Jugran" userId="S::aarushij@buffalo.edu::cc511ac8-957d-4fa8-a7c1-9f9ed783130b" providerId="AD" clId="Web-{E7E3FA3B-7787-AE3A-CAAF-640550C09FE7}" dt="2025-11-25T06:23:18.580" v="249" actId="20577"/>
      <pc:docMkLst>
        <pc:docMk/>
      </pc:docMkLst>
      <pc:sldChg chg="modSp">
        <pc:chgData name="Aarushi Jugran" userId="S::aarushij@buffalo.edu::cc511ac8-957d-4fa8-a7c1-9f9ed783130b" providerId="AD" clId="Web-{E7E3FA3B-7787-AE3A-CAAF-640550C09FE7}" dt="2025-11-25T06:23:18.580" v="249" actId="20577"/>
        <pc:sldMkLst>
          <pc:docMk/>
          <pc:sldMk cId="1372817760" sldId="258"/>
        </pc:sldMkLst>
        <pc:spChg chg="mod">
          <ac:chgData name="Aarushi Jugran" userId="S::aarushij@buffalo.edu::cc511ac8-957d-4fa8-a7c1-9f9ed783130b" providerId="AD" clId="Web-{E7E3FA3B-7787-AE3A-CAAF-640550C09FE7}" dt="2025-11-25T06:13:28.038" v="42" actId="20577"/>
          <ac:spMkLst>
            <pc:docMk/>
            <pc:sldMk cId="1372817760" sldId="258"/>
            <ac:spMk id="6" creationId="{EACFFBE7-F94A-D64C-A465-6294EF60D731}"/>
          </ac:spMkLst>
        </pc:spChg>
        <pc:spChg chg="mod">
          <ac:chgData name="Aarushi Jugran" userId="S::aarushij@buffalo.edu::cc511ac8-957d-4fa8-a7c1-9f9ed783130b" providerId="AD" clId="Web-{E7E3FA3B-7787-AE3A-CAAF-640550C09FE7}" dt="2025-11-25T06:13:43.304" v="43" actId="20577"/>
          <ac:spMkLst>
            <pc:docMk/>
            <pc:sldMk cId="1372817760" sldId="258"/>
            <ac:spMk id="11" creationId="{01D18AF5-189A-AA1C-E4F5-C2C1905E7A60}"/>
          </ac:spMkLst>
        </pc:spChg>
        <pc:spChg chg="mod">
          <ac:chgData name="Aarushi Jugran" userId="S::aarushij@buffalo.edu::cc511ac8-957d-4fa8-a7c1-9f9ed783130b" providerId="AD" clId="Web-{E7E3FA3B-7787-AE3A-CAAF-640550C09FE7}" dt="2025-11-25T06:14:30.054" v="48" actId="20577"/>
          <ac:spMkLst>
            <pc:docMk/>
            <pc:sldMk cId="1372817760" sldId="258"/>
            <ac:spMk id="21" creationId="{A945AFEE-3166-58E1-277D-D7100529665E}"/>
          </ac:spMkLst>
        </pc:spChg>
        <pc:spChg chg="mod">
          <ac:chgData name="Aarushi Jugran" userId="S::aarushij@buffalo.edu::cc511ac8-957d-4fa8-a7c1-9f9ed783130b" providerId="AD" clId="Web-{E7E3FA3B-7787-AE3A-CAAF-640550C09FE7}" dt="2025-11-25T06:14:19.382" v="47" actId="20577"/>
          <ac:spMkLst>
            <pc:docMk/>
            <pc:sldMk cId="1372817760" sldId="258"/>
            <ac:spMk id="22" creationId="{6E541FDD-CBA3-E146-72F1-1784E0A72469}"/>
          </ac:spMkLst>
        </pc:spChg>
        <pc:spChg chg="mod">
          <ac:chgData name="Aarushi Jugran" userId="S::aarushij@buffalo.edu::cc511ac8-957d-4fa8-a7c1-9f9ed783130b" providerId="AD" clId="Web-{E7E3FA3B-7787-AE3A-CAAF-640550C09FE7}" dt="2025-11-25T06:14:09.601" v="46" actId="20577"/>
          <ac:spMkLst>
            <pc:docMk/>
            <pc:sldMk cId="1372817760" sldId="258"/>
            <ac:spMk id="23" creationId="{2DA2E782-B154-E31F-98EB-B1B261E93324}"/>
          </ac:spMkLst>
        </pc:spChg>
        <pc:spChg chg="mod">
          <ac:chgData name="Aarushi Jugran" userId="S::aarushij@buffalo.edu::cc511ac8-957d-4fa8-a7c1-9f9ed783130b" providerId="AD" clId="Web-{E7E3FA3B-7787-AE3A-CAAF-640550C09FE7}" dt="2025-11-25T06:11:58.240" v="37" actId="20577"/>
          <ac:spMkLst>
            <pc:docMk/>
            <pc:sldMk cId="1372817760" sldId="258"/>
            <ac:spMk id="134" creationId="{8CAF18F6-5B72-A388-F4C6-1E3522816B3D}"/>
          </ac:spMkLst>
        </pc:spChg>
        <pc:spChg chg="mod">
          <ac:chgData name="Aarushi Jugran" userId="S::aarushij@buffalo.edu::cc511ac8-957d-4fa8-a7c1-9f9ed783130b" providerId="AD" clId="Web-{E7E3FA3B-7787-AE3A-CAAF-640550C09FE7}" dt="2025-11-25T06:13:06.553" v="38" actId="20577"/>
          <ac:spMkLst>
            <pc:docMk/>
            <pc:sldMk cId="1372817760" sldId="258"/>
            <ac:spMk id="135" creationId="{A651F4A6-96C3-4A49-38C7-8D63E66EBD73}"/>
          </ac:spMkLst>
        </pc:spChg>
        <pc:spChg chg="mod">
          <ac:chgData name="Aarushi Jugran" userId="S::aarushij@buffalo.edu::cc511ac8-957d-4fa8-a7c1-9f9ed783130b" providerId="AD" clId="Web-{E7E3FA3B-7787-AE3A-CAAF-640550C09FE7}" dt="2025-11-25T06:13:51.007" v="44" actId="20577"/>
          <ac:spMkLst>
            <pc:docMk/>
            <pc:sldMk cId="1372817760" sldId="258"/>
            <ac:spMk id="147" creationId="{88FF83FE-19CA-324E-C348-53768BD1C9E3}"/>
          </ac:spMkLst>
        </pc:spChg>
        <pc:spChg chg="mod">
          <ac:chgData name="Aarushi Jugran" userId="S::aarushij@buffalo.edu::cc511ac8-957d-4fa8-a7c1-9f9ed783130b" providerId="AD" clId="Web-{E7E3FA3B-7787-AE3A-CAAF-640550C09FE7}" dt="2025-11-25T06:13:57.288" v="45" actId="20577"/>
          <ac:spMkLst>
            <pc:docMk/>
            <pc:sldMk cId="1372817760" sldId="258"/>
            <ac:spMk id="152" creationId="{105D266E-297D-9B08-02EB-27358D989742}"/>
          </ac:spMkLst>
        </pc:spChg>
        <pc:spChg chg="mod">
          <ac:chgData name="Aarushi Jugran" userId="S::aarushij@buffalo.edu::cc511ac8-957d-4fa8-a7c1-9f9ed783130b" providerId="AD" clId="Web-{E7E3FA3B-7787-AE3A-CAAF-640550C09FE7}" dt="2025-11-25T06:23:18.580" v="249" actId="20577"/>
          <ac:spMkLst>
            <pc:docMk/>
            <pc:sldMk cId="1372817760" sldId="258"/>
            <ac:spMk id="153" creationId="{F471D456-B679-E933-19D8-8B971EE6563A}"/>
          </ac:spMkLst>
        </pc:spChg>
      </pc:sldChg>
    </pc:docChg>
  </pc:docChgLst>
  <pc:docChgLst>
    <pc:chgData name="Aarushi Jugran" userId="S::aarushij@buffalo.edu::cc511ac8-957d-4fa8-a7c1-9f9ed783130b" providerId="AD" clId="Web-{049C29C9-A6BD-89FB-6F2B-1D63EB935435}"/>
    <pc:docChg chg="modSld">
      <pc:chgData name="Aarushi Jugran" userId="S::aarushij@buffalo.edu::cc511ac8-957d-4fa8-a7c1-9f9ed783130b" providerId="AD" clId="Web-{049C29C9-A6BD-89FB-6F2B-1D63EB935435}" dt="2025-11-25T02:22:45.318" v="186"/>
      <pc:docMkLst>
        <pc:docMk/>
      </pc:docMkLst>
      <pc:sldChg chg="addSp delSp modSp">
        <pc:chgData name="Aarushi Jugran" userId="S::aarushij@buffalo.edu::cc511ac8-957d-4fa8-a7c1-9f9ed783130b" providerId="AD" clId="Web-{049C29C9-A6BD-89FB-6F2B-1D63EB935435}" dt="2025-11-25T02:22:45.318" v="186"/>
        <pc:sldMkLst>
          <pc:docMk/>
          <pc:sldMk cId="1372817760" sldId="258"/>
        </pc:sldMkLst>
        <pc:spChg chg="add mod">
          <ac:chgData name="Aarushi Jugran" userId="S::aarushij@buffalo.edu::cc511ac8-957d-4fa8-a7c1-9f9ed783130b" providerId="AD" clId="Web-{049C29C9-A6BD-89FB-6F2B-1D63EB935435}" dt="2025-11-25T02:20:51.484" v="172" actId="1076"/>
          <ac:spMkLst>
            <pc:docMk/>
            <pc:sldMk cId="1372817760" sldId="258"/>
            <ac:spMk id="2" creationId="{3F0F6498-0C93-9FF3-683A-BABD7AC9B1D7}"/>
          </ac:spMkLst>
        </pc:spChg>
        <pc:spChg chg="mod">
          <ac:chgData name="Aarushi Jugran" userId="S::aarushij@buffalo.edu::cc511ac8-957d-4fa8-a7c1-9f9ed783130b" providerId="AD" clId="Web-{049C29C9-A6BD-89FB-6F2B-1D63EB935435}" dt="2025-11-25T01:06:54.598" v="29" actId="1076"/>
          <ac:spMkLst>
            <pc:docMk/>
            <pc:sldMk cId="1372817760" sldId="258"/>
            <ac:spMk id="3" creationId="{2B576548-18B9-7B47-0DF5-9D428C51A9DA}"/>
          </ac:spMkLst>
        </pc:spChg>
        <pc:spChg chg="mod">
          <ac:chgData name="Aarushi Jugran" userId="S::aarushij@buffalo.edu::cc511ac8-957d-4fa8-a7c1-9f9ed783130b" providerId="AD" clId="Web-{049C29C9-A6BD-89FB-6F2B-1D63EB935435}" dt="2025-11-25T02:21:34.924" v="179" actId="1076"/>
          <ac:spMkLst>
            <pc:docMk/>
            <pc:sldMk cId="1372817760" sldId="258"/>
            <ac:spMk id="6" creationId="{EACFFBE7-F94A-D64C-A465-6294EF60D731}"/>
          </ac:spMkLst>
        </pc:spChg>
        <pc:spChg chg="del mod">
          <ac:chgData name="Aarushi Jugran" userId="S::aarushij@buffalo.edu::cc511ac8-957d-4fa8-a7c1-9f9ed783130b" providerId="AD" clId="Web-{049C29C9-A6BD-89FB-6F2B-1D63EB935435}" dt="2025-11-25T01:05:50.472" v="20"/>
          <ac:spMkLst>
            <pc:docMk/>
            <pc:sldMk cId="1372817760" sldId="258"/>
            <ac:spMk id="8" creationId="{7E4A1D8D-DEEC-4A70-793D-D531988EC4C4}"/>
          </ac:spMkLst>
        </pc:spChg>
        <pc:spChg chg="mod">
          <ac:chgData name="Aarushi Jugran" userId="S::aarushij@buffalo.edu::cc511ac8-957d-4fa8-a7c1-9f9ed783130b" providerId="AD" clId="Web-{049C29C9-A6BD-89FB-6F2B-1D63EB935435}" dt="2025-11-25T01:38:16.291" v="146" actId="1076"/>
          <ac:spMkLst>
            <pc:docMk/>
            <pc:sldMk cId="1372817760" sldId="258"/>
            <ac:spMk id="139" creationId="{2C340658-DC82-0854-BD57-DCF984A4F46A}"/>
          </ac:spMkLst>
        </pc:spChg>
        <pc:spChg chg="mod">
          <ac:chgData name="Aarushi Jugran" userId="S::aarushij@buffalo.edu::cc511ac8-957d-4fa8-a7c1-9f9ed783130b" providerId="AD" clId="Web-{049C29C9-A6BD-89FB-6F2B-1D63EB935435}" dt="2025-11-25T01:38:22.478" v="148" actId="1076"/>
          <ac:spMkLst>
            <pc:docMk/>
            <pc:sldMk cId="1372817760" sldId="258"/>
            <ac:spMk id="145" creationId="{A5837C2C-C394-CD8B-F1E7-D8E4C3EA0EA7}"/>
          </ac:spMkLst>
        </pc:spChg>
        <pc:picChg chg="del mod">
          <ac:chgData name="Aarushi Jugran" userId="S::aarushij@buffalo.edu::cc511ac8-957d-4fa8-a7c1-9f9ed783130b" providerId="AD" clId="Web-{049C29C9-A6BD-89FB-6F2B-1D63EB935435}" dt="2025-11-25T01:05:13.472" v="13"/>
          <ac:picMkLst>
            <pc:docMk/>
            <pc:sldMk cId="1372817760" sldId="258"/>
            <ac:picMk id="2" creationId="{B47C3BAF-9A11-86BD-AFA7-BC2F3CF8733E}"/>
          </ac:picMkLst>
        </pc:picChg>
        <pc:picChg chg="mod">
          <ac:chgData name="Aarushi Jugran" userId="S::aarushij@buffalo.edu::cc511ac8-957d-4fa8-a7c1-9f9ed783130b" providerId="AD" clId="Web-{049C29C9-A6BD-89FB-6F2B-1D63EB935435}" dt="2025-11-25T01:37:52.649" v="144" actId="1076"/>
          <ac:picMkLst>
            <pc:docMk/>
            <pc:sldMk cId="1372817760" sldId="258"/>
            <ac:picMk id="5" creationId="{6FA99E68-813E-3A47-6F50-4C19B14CF638}"/>
          </ac:picMkLst>
        </pc:picChg>
        <pc:picChg chg="mod">
          <ac:chgData name="Aarushi Jugran" userId="S::aarushij@buffalo.edu::cc511ac8-957d-4fa8-a7c1-9f9ed783130b" providerId="AD" clId="Web-{049C29C9-A6BD-89FB-6F2B-1D63EB935435}" dt="2025-11-25T01:38:36.947" v="150" actId="14100"/>
          <ac:picMkLst>
            <pc:docMk/>
            <pc:sldMk cId="1372817760" sldId="258"/>
            <ac:picMk id="7" creationId="{F0E19655-16EB-983E-F9ED-DA64356D6E65}"/>
          </ac:picMkLst>
        </pc:picChg>
        <pc:picChg chg="add mod modCrop">
          <ac:chgData name="Aarushi Jugran" userId="S::aarushij@buffalo.edu::cc511ac8-957d-4fa8-a7c1-9f9ed783130b" providerId="AD" clId="Web-{049C29C9-A6BD-89FB-6F2B-1D63EB935435}" dt="2025-11-25T02:22:45.318" v="186"/>
          <ac:picMkLst>
            <pc:docMk/>
            <pc:sldMk cId="1372817760" sldId="258"/>
            <ac:picMk id="8" creationId="{B131F1B4-F96F-FFBE-9FE3-02D1021C4831}"/>
          </ac:picMkLst>
        </pc:picChg>
        <pc:picChg chg="mod">
          <ac:chgData name="Aarushi Jugran" userId="S::aarushij@buffalo.edu::cc511ac8-957d-4fa8-a7c1-9f9ed783130b" providerId="AD" clId="Web-{049C29C9-A6BD-89FB-6F2B-1D63EB935435}" dt="2025-11-25T01:38:17.931" v="147" actId="1076"/>
          <ac:picMkLst>
            <pc:docMk/>
            <pc:sldMk cId="1372817760" sldId="258"/>
            <ac:picMk id="9" creationId="{3DA9DA8F-E91A-5C46-F0BE-3271D8E216B8}"/>
          </ac:picMkLst>
        </pc:picChg>
        <pc:picChg chg="add mod modCrop">
          <ac:chgData name="Aarushi Jugran" userId="S::aarushij@buffalo.edu::cc511ac8-957d-4fa8-a7c1-9f9ed783130b" providerId="AD" clId="Web-{049C29C9-A6BD-89FB-6F2B-1D63EB935435}" dt="2025-11-25T02:20:06.888" v="169" actId="1076"/>
          <ac:picMkLst>
            <pc:docMk/>
            <pc:sldMk cId="1372817760" sldId="258"/>
            <ac:picMk id="10" creationId="{6A678C66-C146-1EB3-2F2D-68A3E002CEF2}"/>
          </ac:picMkLst>
        </pc:picChg>
        <pc:picChg chg="add del mod modCrop">
          <ac:chgData name="Aarushi Jugran" userId="S::aarushij@buffalo.edu::cc511ac8-957d-4fa8-a7c1-9f9ed783130b" providerId="AD" clId="Web-{049C29C9-A6BD-89FB-6F2B-1D63EB935435}" dt="2025-11-25T01:40:45.448" v="154"/>
          <ac:picMkLst>
            <pc:docMk/>
            <pc:sldMk cId="1372817760" sldId="258"/>
            <ac:picMk id="12" creationId="{A59DC604-429B-2B1D-322C-BE13516ADC7F}"/>
          </ac:picMkLst>
        </pc:picChg>
        <pc:picChg chg="del">
          <ac:chgData name="Aarushi Jugran" userId="S::aarushij@buffalo.edu::cc511ac8-957d-4fa8-a7c1-9f9ed783130b" providerId="AD" clId="Web-{049C29C9-A6BD-89FB-6F2B-1D63EB935435}" dt="2025-11-25T01:02:09.892" v="0"/>
          <ac:picMkLst>
            <pc:docMk/>
            <pc:sldMk cId="1372817760" sldId="258"/>
            <ac:picMk id="156" creationId="{9F556256-EEDB-5C4B-B891-3FB980A3CB28}"/>
          </ac:picMkLst>
        </pc:picChg>
        <pc:cxnChg chg="mod">
          <ac:chgData name="Aarushi Jugran" userId="S::aarushij@buffalo.edu::cc511ac8-957d-4fa8-a7c1-9f9ed783130b" providerId="AD" clId="Web-{049C29C9-A6BD-89FB-6F2B-1D63EB935435}" dt="2025-11-25T02:20:32.483" v="171" actId="1076"/>
          <ac:cxnSpMkLst>
            <pc:docMk/>
            <pc:sldMk cId="1372817760" sldId="258"/>
            <ac:cxnSpMk id="140" creationId="{A591FFA5-45DB-DE66-0647-B4AC4A4304F3}"/>
          </ac:cxnSpMkLst>
        </pc:cxnChg>
        <pc:cxnChg chg="mod">
          <ac:chgData name="Aarushi Jugran" userId="S::aarushij@buffalo.edu::cc511ac8-957d-4fa8-a7c1-9f9ed783130b" providerId="AD" clId="Web-{049C29C9-A6BD-89FB-6F2B-1D63EB935435}" dt="2025-11-25T01:36:18.296" v="134" actId="14100"/>
          <ac:cxnSpMkLst>
            <pc:docMk/>
            <pc:sldMk cId="1372817760" sldId="258"/>
            <ac:cxnSpMk id="141" creationId="{7B8939CE-87DD-F1F0-6B83-3000F0066291}"/>
          </ac:cxnSpMkLst>
        </pc:cxnChg>
        <pc:cxnChg chg="mod">
          <ac:chgData name="Aarushi Jugran" userId="S::aarushij@buffalo.edu::cc511ac8-957d-4fa8-a7c1-9f9ed783130b" providerId="AD" clId="Web-{049C29C9-A6BD-89FB-6F2B-1D63EB935435}" dt="2025-11-25T01:36:28.297" v="135" actId="14100"/>
          <ac:cxnSpMkLst>
            <pc:docMk/>
            <pc:sldMk cId="1372817760" sldId="258"/>
            <ac:cxnSpMk id="143" creationId="{5560CE6A-BF36-E92E-B639-03514ADDD7B2}"/>
          </ac:cxnSpMkLst>
        </pc:cxnChg>
        <pc:cxnChg chg="mod">
          <ac:chgData name="Aarushi Jugran" userId="S::aarushij@buffalo.edu::cc511ac8-957d-4fa8-a7c1-9f9ed783130b" providerId="AD" clId="Web-{049C29C9-A6BD-89FB-6F2B-1D63EB935435}" dt="2025-11-25T01:37:33.101" v="142" actId="1076"/>
          <ac:cxnSpMkLst>
            <pc:docMk/>
            <pc:sldMk cId="1372817760" sldId="258"/>
            <ac:cxnSpMk id="144" creationId="{E9BDE9F8-4F4C-3419-7A96-B863CC5B52C2}"/>
          </ac:cxnSpMkLst>
        </pc:cxnChg>
        <pc:cxnChg chg="mod">
          <ac:chgData name="Aarushi Jugran" userId="S::aarushij@buffalo.edu::cc511ac8-957d-4fa8-a7c1-9f9ed783130b" providerId="AD" clId="Web-{049C29C9-A6BD-89FB-6F2B-1D63EB935435}" dt="2025-11-25T02:19:51.996" v="168" actId="14100"/>
          <ac:cxnSpMkLst>
            <pc:docMk/>
            <pc:sldMk cId="1372817760" sldId="258"/>
            <ac:cxnSpMk id="150" creationId="{3A573EE3-75F7-0775-2477-BCC1868BFA8D}"/>
          </ac:cxnSpMkLst>
        </pc:cxnChg>
        <pc:cxnChg chg="del">
          <ac:chgData name="Aarushi Jugran" userId="S::aarushij@buffalo.edu::cc511ac8-957d-4fa8-a7c1-9f9ed783130b" providerId="AD" clId="Web-{049C29C9-A6BD-89FB-6F2B-1D63EB935435}" dt="2025-11-25T01:36:42.454" v="137"/>
          <ac:cxnSpMkLst>
            <pc:docMk/>
            <pc:sldMk cId="1372817760" sldId="258"/>
            <ac:cxnSpMk id="151" creationId="{462D98CE-CF6C-C5F5-EDD8-46CA445B4CA5}"/>
          </ac:cxnSpMkLst>
        </pc:cxnChg>
      </pc:sldChg>
    </pc:docChg>
  </pc:docChgLst>
  <pc:docChgLst>
    <pc:chgData name="Avipsa Bhujabal" userId="S::avipsabh@buffalo.edu::9face2cf-1f95-4ea5-9572-b25f7ae8453f" providerId="AD" clId="Web-{0F68525D-9033-6C07-3F02-8076F463D698}"/>
    <pc:docChg chg="modSld">
      <pc:chgData name="Avipsa Bhujabal" userId="S::avipsabh@buffalo.edu::9face2cf-1f95-4ea5-9572-b25f7ae8453f" providerId="AD" clId="Web-{0F68525D-9033-6C07-3F02-8076F463D698}" dt="2025-11-25T19:08:40.541" v="274" actId="1076"/>
      <pc:docMkLst>
        <pc:docMk/>
      </pc:docMkLst>
      <pc:sldChg chg="addSp delSp modSp">
        <pc:chgData name="Avipsa Bhujabal" userId="S::avipsabh@buffalo.edu::9face2cf-1f95-4ea5-9572-b25f7ae8453f" providerId="AD" clId="Web-{0F68525D-9033-6C07-3F02-8076F463D698}" dt="2025-11-25T19:08:40.541" v="274" actId="1076"/>
        <pc:sldMkLst>
          <pc:docMk/>
          <pc:sldMk cId="3622260895" sldId="264"/>
        </pc:sldMkLst>
        <pc:spChg chg="mod">
          <ac:chgData name="Avipsa Bhujabal" userId="S::avipsabh@buffalo.edu::9face2cf-1f95-4ea5-9572-b25f7ae8453f" providerId="AD" clId="Web-{0F68525D-9033-6C07-3F02-8076F463D698}" dt="2025-11-25T18:31:49.100" v="10" actId="14100"/>
          <ac:spMkLst>
            <pc:docMk/>
            <pc:sldMk cId="3622260895" sldId="264"/>
            <ac:spMk id="2" creationId="{6A63C46D-7505-9949-B4BF-E39D059A587F}"/>
          </ac:spMkLst>
        </pc:spChg>
        <pc:spChg chg="mod">
          <ac:chgData name="Avipsa Bhujabal" userId="S::avipsabh@buffalo.edu::9face2cf-1f95-4ea5-9572-b25f7ae8453f" providerId="AD" clId="Web-{0F68525D-9033-6C07-3F02-8076F463D698}" dt="2025-11-25T18:52:15.492" v="115" actId="1076"/>
          <ac:spMkLst>
            <pc:docMk/>
            <pc:sldMk cId="3622260895" sldId="264"/>
            <ac:spMk id="4" creationId="{A74AA4A9-7275-FB37-47E6-BA049F11E9E2}"/>
          </ac:spMkLst>
        </pc:spChg>
        <pc:spChg chg="mod">
          <ac:chgData name="Avipsa Bhujabal" userId="S::avipsabh@buffalo.edu::9face2cf-1f95-4ea5-9572-b25f7ae8453f" providerId="AD" clId="Web-{0F68525D-9033-6C07-3F02-8076F463D698}" dt="2025-11-25T18:51:28.930" v="110" actId="20577"/>
          <ac:spMkLst>
            <pc:docMk/>
            <pc:sldMk cId="3622260895" sldId="264"/>
            <ac:spMk id="6" creationId="{0A82CF8D-8E02-52AB-13A5-9445BCDEFE1C}"/>
          </ac:spMkLst>
        </pc:spChg>
        <pc:spChg chg="add del">
          <ac:chgData name="Avipsa Bhujabal" userId="S::avipsabh@buffalo.edu::9face2cf-1f95-4ea5-9572-b25f7ae8453f" providerId="AD" clId="Web-{0F68525D-9033-6C07-3F02-8076F463D698}" dt="2025-11-25T18:56:10.445" v="177"/>
          <ac:spMkLst>
            <pc:docMk/>
            <pc:sldMk cId="3622260895" sldId="264"/>
            <ac:spMk id="7" creationId="{5909B889-2F32-588E-E523-CD91E58C0A53}"/>
          </ac:spMkLst>
        </pc:spChg>
        <pc:spChg chg="add mod">
          <ac:chgData name="Avipsa Bhujabal" userId="S::avipsabh@buffalo.edu::9face2cf-1f95-4ea5-9572-b25f7ae8453f" providerId="AD" clId="Web-{0F68525D-9033-6C07-3F02-8076F463D698}" dt="2025-11-25T18:58:29.899" v="197" actId="1076"/>
          <ac:spMkLst>
            <pc:docMk/>
            <pc:sldMk cId="3622260895" sldId="264"/>
            <ac:spMk id="8" creationId="{FC24985A-1CCC-8F37-D663-D80DD5AB6162}"/>
          </ac:spMkLst>
        </pc:spChg>
        <pc:spChg chg="mod">
          <ac:chgData name="Avipsa Bhujabal" userId="S::avipsabh@buffalo.edu::9face2cf-1f95-4ea5-9572-b25f7ae8453f" providerId="AD" clId="Web-{0F68525D-9033-6C07-3F02-8076F463D698}" dt="2025-11-25T18:48:29.586" v="86" actId="14100"/>
          <ac:spMkLst>
            <pc:docMk/>
            <pc:sldMk cId="3622260895" sldId="264"/>
            <ac:spMk id="11" creationId="{8526BCDD-3A0C-68A6-6B47-12C73F78CDEA}"/>
          </ac:spMkLst>
        </pc:spChg>
        <pc:spChg chg="mod">
          <ac:chgData name="Avipsa Bhujabal" userId="S::avipsabh@buffalo.edu::9face2cf-1f95-4ea5-9572-b25f7ae8453f" providerId="AD" clId="Web-{0F68525D-9033-6C07-3F02-8076F463D698}" dt="2025-11-25T18:31:23.428" v="6" actId="20577"/>
          <ac:spMkLst>
            <pc:docMk/>
            <pc:sldMk cId="3622260895" sldId="264"/>
            <ac:spMk id="15" creationId="{59CF554F-0846-92E1-8CCB-24E359294180}"/>
          </ac:spMkLst>
        </pc:spChg>
        <pc:spChg chg="mod">
          <ac:chgData name="Avipsa Bhujabal" userId="S::avipsabh@buffalo.edu::9face2cf-1f95-4ea5-9572-b25f7ae8453f" providerId="AD" clId="Web-{0F68525D-9033-6C07-3F02-8076F463D698}" dt="2025-11-25T18:52:06.148" v="114" actId="20577"/>
          <ac:spMkLst>
            <pc:docMk/>
            <pc:sldMk cId="3622260895" sldId="264"/>
            <ac:spMk id="16" creationId="{53FCF399-732B-D915-7A7E-13BFCB504F61}"/>
          </ac:spMkLst>
        </pc:spChg>
        <pc:spChg chg="mod">
          <ac:chgData name="Avipsa Bhujabal" userId="S::avipsabh@buffalo.edu::9face2cf-1f95-4ea5-9572-b25f7ae8453f" providerId="AD" clId="Web-{0F68525D-9033-6C07-3F02-8076F463D698}" dt="2025-11-25T18:53:28.820" v="124" actId="20577"/>
          <ac:spMkLst>
            <pc:docMk/>
            <pc:sldMk cId="3622260895" sldId="264"/>
            <ac:spMk id="17" creationId="{21B81E0F-9D9F-54FE-404E-8D88D727E56D}"/>
          </ac:spMkLst>
        </pc:spChg>
        <pc:spChg chg="mod">
          <ac:chgData name="Avipsa Bhujabal" userId="S::avipsabh@buffalo.edu::9face2cf-1f95-4ea5-9572-b25f7ae8453f" providerId="AD" clId="Web-{0F68525D-9033-6C07-3F02-8076F463D698}" dt="2025-11-25T18:42:50.461" v="58" actId="20577"/>
          <ac:spMkLst>
            <pc:docMk/>
            <pc:sldMk cId="3622260895" sldId="264"/>
            <ac:spMk id="18" creationId="{9DE49F58-D458-5F21-3C8F-BC1303325389}"/>
          </ac:spMkLst>
        </pc:spChg>
        <pc:spChg chg="mod">
          <ac:chgData name="Avipsa Bhujabal" userId="S::avipsabh@buffalo.edu::9face2cf-1f95-4ea5-9572-b25f7ae8453f" providerId="AD" clId="Web-{0F68525D-9033-6C07-3F02-8076F463D698}" dt="2025-11-25T18:54:33.805" v="134" actId="20577"/>
          <ac:spMkLst>
            <pc:docMk/>
            <pc:sldMk cId="3622260895" sldId="264"/>
            <ac:spMk id="21" creationId="{0CF5974A-2E72-7137-BC31-F8762AA13029}"/>
          </ac:spMkLst>
        </pc:spChg>
        <pc:spChg chg="mod">
          <ac:chgData name="Avipsa Bhujabal" userId="S::avipsabh@buffalo.edu::9face2cf-1f95-4ea5-9572-b25f7ae8453f" providerId="AD" clId="Web-{0F68525D-9033-6C07-3F02-8076F463D698}" dt="2025-11-25T18:54:48.086" v="136" actId="20577"/>
          <ac:spMkLst>
            <pc:docMk/>
            <pc:sldMk cId="3622260895" sldId="264"/>
            <ac:spMk id="22" creationId="{D6F1B41E-F991-CC84-4E1D-9730BD34F5A1}"/>
          </ac:spMkLst>
        </pc:spChg>
        <pc:spChg chg="mod">
          <ac:chgData name="Avipsa Bhujabal" userId="S::avipsabh@buffalo.edu::9face2cf-1f95-4ea5-9572-b25f7ae8453f" providerId="AD" clId="Web-{0F68525D-9033-6C07-3F02-8076F463D698}" dt="2025-11-25T18:54:39.461" v="135" actId="20577"/>
          <ac:spMkLst>
            <pc:docMk/>
            <pc:sldMk cId="3622260895" sldId="264"/>
            <ac:spMk id="23" creationId="{102CA9CC-4B08-02BF-4C06-765C682809A0}"/>
          </ac:spMkLst>
        </pc:spChg>
        <pc:spChg chg="mod">
          <ac:chgData name="Avipsa Bhujabal" userId="S::avipsabh@buffalo.edu::9face2cf-1f95-4ea5-9572-b25f7ae8453f" providerId="AD" clId="Web-{0F68525D-9033-6C07-3F02-8076F463D698}" dt="2025-11-25T18:50:39.711" v="103" actId="20577"/>
          <ac:spMkLst>
            <pc:docMk/>
            <pc:sldMk cId="3622260895" sldId="264"/>
            <ac:spMk id="31" creationId="{2A678502-BDF6-40B0-D7D9-0A7CD68E41EB}"/>
          </ac:spMkLst>
        </pc:spChg>
        <pc:spChg chg="mod">
          <ac:chgData name="Avipsa Bhujabal" userId="S::avipsabh@buffalo.edu::9face2cf-1f95-4ea5-9572-b25f7ae8453f" providerId="AD" clId="Web-{0F68525D-9033-6C07-3F02-8076F463D698}" dt="2025-11-25T18:58:17.258" v="196" actId="20577"/>
          <ac:spMkLst>
            <pc:docMk/>
            <pc:sldMk cId="3622260895" sldId="264"/>
            <ac:spMk id="35" creationId="{D5695286-E6A1-1910-DD66-328E0D5189F7}"/>
          </ac:spMkLst>
        </pc:spChg>
        <pc:spChg chg="mod">
          <ac:chgData name="Avipsa Bhujabal" userId="S::avipsabh@buffalo.edu::9face2cf-1f95-4ea5-9572-b25f7ae8453f" providerId="AD" clId="Web-{0F68525D-9033-6C07-3F02-8076F463D698}" dt="2025-11-25T18:50:50.804" v="104" actId="20577"/>
          <ac:spMkLst>
            <pc:docMk/>
            <pc:sldMk cId="3622260895" sldId="264"/>
            <ac:spMk id="58" creationId="{0D83820F-5F9A-EEA5-73F5-479E28BADE24}"/>
          </ac:spMkLst>
        </pc:spChg>
        <pc:spChg chg="mod">
          <ac:chgData name="Avipsa Bhujabal" userId="S::avipsabh@buffalo.edu::9face2cf-1f95-4ea5-9572-b25f7ae8453f" providerId="AD" clId="Web-{0F68525D-9033-6C07-3F02-8076F463D698}" dt="2025-11-25T18:40:50.273" v="47" actId="1076"/>
          <ac:spMkLst>
            <pc:docMk/>
            <pc:sldMk cId="3622260895" sldId="264"/>
            <ac:spMk id="60" creationId="{E7E729BE-E828-B0CC-FB06-EA2822A15644}"/>
          </ac:spMkLst>
        </pc:spChg>
        <pc:spChg chg="mod">
          <ac:chgData name="Avipsa Bhujabal" userId="S::avipsabh@buffalo.edu::9face2cf-1f95-4ea5-9572-b25f7ae8453f" providerId="AD" clId="Web-{0F68525D-9033-6C07-3F02-8076F463D698}" dt="2025-11-25T18:41:17.429" v="51" actId="1076"/>
          <ac:spMkLst>
            <pc:docMk/>
            <pc:sldMk cId="3622260895" sldId="264"/>
            <ac:spMk id="61" creationId="{DFC0373F-C4A5-E883-D383-09D082A87094}"/>
          </ac:spMkLst>
        </pc:spChg>
        <pc:spChg chg="mod">
          <ac:chgData name="Avipsa Bhujabal" userId="S::avipsabh@buffalo.edu::9face2cf-1f95-4ea5-9572-b25f7ae8453f" providerId="AD" clId="Web-{0F68525D-9033-6C07-3F02-8076F463D698}" dt="2025-11-25T18:39:47.710" v="34" actId="20577"/>
          <ac:spMkLst>
            <pc:docMk/>
            <pc:sldMk cId="3622260895" sldId="264"/>
            <ac:spMk id="135" creationId="{BD3D3119-89E1-694B-A71F-D93681A887D7}"/>
          </ac:spMkLst>
        </pc:spChg>
        <pc:spChg chg="mod">
          <ac:chgData name="Avipsa Bhujabal" userId="S::avipsabh@buffalo.edu::9face2cf-1f95-4ea5-9572-b25f7ae8453f" providerId="AD" clId="Web-{0F68525D-9033-6C07-3F02-8076F463D698}" dt="2025-11-25T18:49:57.179" v="99" actId="20577"/>
          <ac:spMkLst>
            <pc:docMk/>
            <pc:sldMk cId="3622260895" sldId="264"/>
            <ac:spMk id="145" creationId="{4D860A98-9C88-6BEB-5C0B-96CA7D54C8BB}"/>
          </ac:spMkLst>
        </pc:spChg>
        <pc:spChg chg="mod">
          <ac:chgData name="Avipsa Bhujabal" userId="S::avipsabh@buffalo.edu::9face2cf-1f95-4ea5-9572-b25f7ae8453f" providerId="AD" clId="Web-{0F68525D-9033-6C07-3F02-8076F463D698}" dt="2025-11-25T19:05:25.072" v="253" actId="20577"/>
          <ac:spMkLst>
            <pc:docMk/>
            <pc:sldMk cId="3622260895" sldId="264"/>
            <ac:spMk id="147" creationId="{FB6B8F81-58D1-321E-01A1-0019E580EDED}"/>
          </ac:spMkLst>
        </pc:spChg>
        <pc:spChg chg="mod">
          <ac:chgData name="Avipsa Bhujabal" userId="S::avipsabh@buffalo.edu::9face2cf-1f95-4ea5-9572-b25f7ae8453f" providerId="AD" clId="Web-{0F68525D-9033-6C07-3F02-8076F463D698}" dt="2025-11-25T18:54:19.758" v="132" actId="20577"/>
          <ac:spMkLst>
            <pc:docMk/>
            <pc:sldMk cId="3622260895" sldId="264"/>
            <ac:spMk id="152" creationId="{6CCD30CF-6497-17B4-7A6C-19019BDE744A}"/>
          </ac:spMkLst>
        </pc:spChg>
        <pc:spChg chg="mod">
          <ac:chgData name="Avipsa Bhujabal" userId="S::avipsabh@buffalo.edu::9face2cf-1f95-4ea5-9572-b25f7ae8453f" providerId="AD" clId="Web-{0F68525D-9033-6C07-3F02-8076F463D698}" dt="2025-11-25T19:03:05.291" v="235" actId="1076"/>
          <ac:spMkLst>
            <pc:docMk/>
            <pc:sldMk cId="3622260895" sldId="264"/>
            <ac:spMk id="153" creationId="{88866836-1711-B7D9-E15F-8240B0C41199}"/>
          </ac:spMkLst>
        </pc:spChg>
        <pc:spChg chg="mod">
          <ac:chgData name="Avipsa Bhujabal" userId="S::avipsabh@buffalo.edu::9face2cf-1f95-4ea5-9572-b25f7ae8453f" providerId="AD" clId="Web-{0F68525D-9033-6C07-3F02-8076F463D698}" dt="2025-11-25T18:53:18.101" v="122" actId="20577"/>
          <ac:spMkLst>
            <pc:docMk/>
            <pc:sldMk cId="3622260895" sldId="264"/>
            <ac:spMk id="154" creationId="{19DFFB42-BCD4-A663-44AA-290099E400FE}"/>
          </ac:spMkLst>
        </pc:spChg>
        <pc:picChg chg="add mod">
          <ac:chgData name="Avipsa Bhujabal" userId="S::avipsabh@buffalo.edu::9face2cf-1f95-4ea5-9572-b25f7ae8453f" providerId="AD" clId="Web-{0F68525D-9033-6C07-3F02-8076F463D698}" dt="2025-11-25T19:01:37.119" v="209" actId="14100"/>
          <ac:picMkLst>
            <pc:docMk/>
            <pc:sldMk cId="3622260895" sldId="264"/>
            <ac:picMk id="9" creationId="{419FBFCF-DB19-89EA-A7D0-BCB37DC3E0F7}"/>
          </ac:picMkLst>
        </pc:picChg>
        <pc:picChg chg="add mod modCrop">
          <ac:chgData name="Avipsa Bhujabal" userId="S::avipsabh@buffalo.edu::9face2cf-1f95-4ea5-9572-b25f7ae8453f" providerId="AD" clId="Web-{0F68525D-9033-6C07-3F02-8076F463D698}" dt="2025-11-25T19:08:40.541" v="274" actId="1076"/>
          <ac:picMkLst>
            <pc:docMk/>
            <pc:sldMk cId="3622260895" sldId="264"/>
            <ac:picMk id="10" creationId="{F4FD4677-C53C-F102-231F-353765DF8661}"/>
          </ac:picMkLst>
        </pc:picChg>
        <pc:picChg chg="add mod">
          <ac:chgData name="Avipsa Bhujabal" userId="S::avipsabh@buffalo.edu::9face2cf-1f95-4ea5-9572-b25f7ae8453f" providerId="AD" clId="Web-{0F68525D-9033-6C07-3F02-8076F463D698}" dt="2025-11-25T19:08:29.494" v="272" actId="14100"/>
          <ac:picMkLst>
            <pc:docMk/>
            <pc:sldMk cId="3622260895" sldId="264"/>
            <ac:picMk id="12" creationId="{B7D375A2-703B-2816-E473-F4A93D3B20DE}"/>
          </ac:picMkLst>
        </pc:picChg>
        <pc:picChg chg="mod">
          <ac:chgData name="Avipsa Bhujabal" userId="S::avipsabh@buffalo.edu::9face2cf-1f95-4ea5-9572-b25f7ae8453f" providerId="AD" clId="Web-{0F68525D-9033-6C07-3F02-8076F463D698}" dt="2025-11-25T18:50:05.367" v="100" actId="14100"/>
          <ac:picMkLst>
            <pc:docMk/>
            <pc:sldMk cId="3622260895" sldId="264"/>
            <ac:picMk id="14" creationId="{D8A4EAB8-B3C5-0953-A695-A6F326D2A9BD}"/>
          </ac:picMkLst>
        </pc:picChg>
        <pc:picChg chg="mod">
          <ac:chgData name="Avipsa Bhujabal" userId="S::avipsabh@buffalo.edu::9face2cf-1f95-4ea5-9572-b25f7ae8453f" providerId="AD" clId="Web-{0F68525D-9033-6C07-3F02-8076F463D698}" dt="2025-11-25T18:50:11.570" v="101" actId="14100"/>
          <ac:picMkLst>
            <pc:docMk/>
            <pc:sldMk cId="3622260895" sldId="264"/>
            <ac:picMk id="24" creationId="{271A6358-638D-45D5-0A57-8CE91E1C46B9}"/>
          </ac:picMkLst>
        </pc:picChg>
        <pc:picChg chg="mod">
          <ac:chgData name="Avipsa Bhujabal" userId="S::avipsabh@buffalo.edu::9face2cf-1f95-4ea5-9572-b25f7ae8453f" providerId="AD" clId="Web-{0F68525D-9033-6C07-3F02-8076F463D698}" dt="2025-11-25T18:42:17.476" v="52" actId="1076"/>
          <ac:picMkLst>
            <pc:docMk/>
            <pc:sldMk cId="3622260895" sldId="264"/>
            <ac:picMk id="41" creationId="{234305C5-533F-6BB1-5C4F-B197175DF4C7}"/>
          </ac:picMkLst>
        </pc:picChg>
        <pc:picChg chg="mod">
          <ac:chgData name="Avipsa Bhujabal" userId="S::avipsabh@buffalo.edu::9face2cf-1f95-4ea5-9572-b25f7ae8453f" providerId="AD" clId="Web-{0F68525D-9033-6C07-3F02-8076F463D698}" dt="2025-11-25T18:50:29.523" v="102" actId="14100"/>
          <ac:picMkLst>
            <pc:docMk/>
            <pc:sldMk cId="3622260895" sldId="264"/>
            <ac:picMk id="4099" creationId="{D0C5C8D9-6C2B-A51F-E6C7-5AAD04B3EAD8}"/>
          </ac:picMkLst>
        </pc:picChg>
        <pc:cxnChg chg="mod">
          <ac:chgData name="Avipsa Bhujabal" userId="S::avipsabh@buffalo.edu::9face2cf-1f95-4ea5-9572-b25f7ae8453f" providerId="AD" clId="Web-{0F68525D-9033-6C07-3F02-8076F463D698}" dt="2025-11-25T18:49:31.258" v="97" actId="1076"/>
          <ac:cxnSpMkLst>
            <pc:docMk/>
            <pc:sldMk cId="3622260895" sldId="264"/>
            <ac:cxnSpMk id="138" creationId="{30087ED0-FBE8-D486-CDFA-5ADBB525E91F}"/>
          </ac:cxnSpMkLst>
        </pc:cxnChg>
      </pc:sldChg>
    </pc:docChg>
  </pc:docChgLst>
  <pc:docChgLst>
    <pc:chgData name="Avipsa Bhujabal" userId="S::avipsabh@buffalo.edu::9face2cf-1f95-4ea5-9572-b25f7ae8453f" providerId="AD" clId="Web-{A34B9076-1AB7-55F8-E99A-19958F26208F}"/>
    <pc:docChg chg="modSld">
      <pc:chgData name="Avipsa Bhujabal" userId="S::avipsabh@buffalo.edu::9face2cf-1f95-4ea5-9572-b25f7ae8453f" providerId="AD" clId="Web-{A34B9076-1AB7-55F8-E99A-19958F26208F}" dt="2025-11-25T16:55:34.648" v="351" actId="1076"/>
      <pc:docMkLst>
        <pc:docMk/>
      </pc:docMkLst>
      <pc:sldChg chg="addSp delSp modSp">
        <pc:chgData name="Avipsa Bhujabal" userId="S::avipsabh@buffalo.edu::9face2cf-1f95-4ea5-9572-b25f7ae8453f" providerId="AD" clId="Web-{A34B9076-1AB7-55F8-E99A-19958F26208F}" dt="2025-11-25T16:55:34.648" v="351" actId="1076"/>
        <pc:sldMkLst>
          <pc:docMk/>
          <pc:sldMk cId="2860189238" sldId="257"/>
        </pc:sldMkLst>
        <pc:spChg chg="mod">
          <ac:chgData name="Avipsa Bhujabal" userId="S::avipsabh@buffalo.edu::9face2cf-1f95-4ea5-9572-b25f7ae8453f" providerId="AD" clId="Web-{A34B9076-1AB7-55F8-E99A-19958F26208F}" dt="2025-11-25T16:39:13.232" v="205" actId="20577"/>
          <ac:spMkLst>
            <pc:docMk/>
            <pc:sldMk cId="2860189238" sldId="257"/>
            <ac:spMk id="11" creationId="{6CC485F0-7442-924B-A2B4-16DCD837442F}"/>
          </ac:spMkLst>
        </pc:spChg>
        <pc:spChg chg="mod">
          <ac:chgData name="Avipsa Bhujabal" userId="S::avipsabh@buffalo.edu::9face2cf-1f95-4ea5-9572-b25f7ae8453f" providerId="AD" clId="Web-{A34B9076-1AB7-55F8-E99A-19958F26208F}" dt="2025-11-25T16:39:34.717" v="209" actId="20577"/>
          <ac:spMkLst>
            <pc:docMk/>
            <pc:sldMk cId="2860189238" sldId="257"/>
            <ac:spMk id="13" creationId="{5FBBC0B6-D787-D945-A995-B5D5A9D0A98B}"/>
          </ac:spMkLst>
        </pc:spChg>
        <pc:spChg chg="del">
          <ac:chgData name="Avipsa Bhujabal" userId="S::avipsabh@buffalo.edu::9face2cf-1f95-4ea5-9572-b25f7ae8453f" providerId="AD" clId="Web-{A34B9076-1AB7-55F8-E99A-19958F26208F}" dt="2025-11-25T16:04:44.617" v="39"/>
          <ac:spMkLst>
            <pc:docMk/>
            <pc:sldMk cId="2860189238" sldId="257"/>
            <ac:spMk id="15" creationId="{D2D38290-E5F3-D246-A2F5-6C432990F86D}"/>
          </ac:spMkLst>
        </pc:spChg>
        <pc:spChg chg="add mod">
          <ac:chgData name="Avipsa Bhujabal" userId="S::avipsabh@buffalo.edu::9face2cf-1f95-4ea5-9572-b25f7ae8453f" providerId="AD" clId="Web-{A34B9076-1AB7-55F8-E99A-19958F26208F}" dt="2025-11-25T16:53:59.554" v="334" actId="1076"/>
          <ac:spMkLst>
            <pc:docMk/>
            <pc:sldMk cId="2860189238" sldId="257"/>
            <ac:spMk id="19" creationId="{2A0A82A1-3750-6771-289E-B8ABABA4962B}"/>
          </ac:spMkLst>
        </pc:spChg>
        <pc:spChg chg="add del mod">
          <ac:chgData name="Avipsa Bhujabal" userId="S::avipsabh@buffalo.edu::9face2cf-1f95-4ea5-9572-b25f7ae8453f" providerId="AD" clId="Web-{A34B9076-1AB7-55F8-E99A-19958F26208F}" dt="2025-11-25T16:48:42.849" v="300" actId="1076"/>
          <ac:spMkLst>
            <pc:docMk/>
            <pc:sldMk cId="2860189238" sldId="257"/>
            <ac:spMk id="21" creationId="{108CA964-7B29-9A5D-7427-DA1BDB575167}"/>
          </ac:spMkLst>
        </pc:spChg>
        <pc:spChg chg="add mod">
          <ac:chgData name="Avipsa Bhujabal" userId="S::avipsabh@buffalo.edu::9face2cf-1f95-4ea5-9572-b25f7ae8453f" providerId="AD" clId="Web-{A34B9076-1AB7-55F8-E99A-19958F26208F}" dt="2025-11-25T16:54:18.054" v="337" actId="1076"/>
          <ac:spMkLst>
            <pc:docMk/>
            <pc:sldMk cId="2860189238" sldId="257"/>
            <ac:spMk id="22" creationId="{E2A7690F-423B-B639-5CF5-D98AE04122E4}"/>
          </ac:spMkLst>
        </pc:spChg>
        <pc:spChg chg="add del">
          <ac:chgData name="Avipsa Bhujabal" userId="S::avipsabh@buffalo.edu::9face2cf-1f95-4ea5-9572-b25f7ae8453f" providerId="AD" clId="Web-{A34B9076-1AB7-55F8-E99A-19958F26208F}" dt="2025-11-25T16:46:32.442" v="280"/>
          <ac:spMkLst>
            <pc:docMk/>
            <pc:sldMk cId="2860189238" sldId="257"/>
            <ac:spMk id="24" creationId="{D2188B8C-0668-F4F3-8B2C-CC0362C02212}"/>
          </ac:spMkLst>
        </pc:spChg>
        <pc:spChg chg="add mod">
          <ac:chgData name="Avipsa Bhujabal" userId="S::avipsabh@buffalo.edu::9face2cf-1f95-4ea5-9572-b25f7ae8453f" providerId="AD" clId="Web-{A34B9076-1AB7-55F8-E99A-19958F26208F}" dt="2025-11-25T16:49:02.256" v="317" actId="20577"/>
          <ac:spMkLst>
            <pc:docMk/>
            <pc:sldMk cId="2860189238" sldId="257"/>
            <ac:spMk id="25" creationId="{756D9CAE-8E31-0942-D997-3061D9FB33B1}"/>
          </ac:spMkLst>
        </pc:spChg>
        <pc:spChg chg="add del">
          <ac:chgData name="Avipsa Bhujabal" userId="S::avipsabh@buffalo.edu::9face2cf-1f95-4ea5-9572-b25f7ae8453f" providerId="AD" clId="Web-{A34B9076-1AB7-55F8-E99A-19958F26208F}" dt="2025-11-25T16:52:36.819" v="319"/>
          <ac:spMkLst>
            <pc:docMk/>
            <pc:sldMk cId="2860189238" sldId="257"/>
            <ac:spMk id="27" creationId="{4531CAF7-A542-E52E-4872-E348DE564353}"/>
          </ac:spMkLst>
        </pc:spChg>
        <pc:spChg chg="add mod">
          <ac:chgData name="Avipsa Bhujabal" userId="S::avipsabh@buffalo.edu::9face2cf-1f95-4ea5-9572-b25f7ae8453f" providerId="AD" clId="Web-{A34B9076-1AB7-55F8-E99A-19958F26208F}" dt="2025-11-25T16:55:34.648" v="351" actId="1076"/>
          <ac:spMkLst>
            <pc:docMk/>
            <pc:sldMk cId="2860189238" sldId="257"/>
            <ac:spMk id="28" creationId="{6BEED34A-202C-0F99-384B-58D49D5F9630}"/>
          </ac:spMkLst>
        </pc:spChg>
        <pc:spChg chg="mod">
          <ac:chgData name="Avipsa Bhujabal" userId="S::avipsabh@buffalo.edu::9face2cf-1f95-4ea5-9572-b25f7ae8453f" providerId="AD" clId="Web-{A34B9076-1AB7-55F8-E99A-19958F26208F}" dt="2025-11-25T16:53:48.538" v="333" actId="1076"/>
          <ac:spMkLst>
            <pc:docMk/>
            <pc:sldMk cId="2860189238" sldId="257"/>
            <ac:spMk id="32" creationId="{97FE620B-B1B3-034A-B857-17EC491FCCA0}"/>
          </ac:spMkLst>
        </pc:spChg>
        <pc:spChg chg="mod">
          <ac:chgData name="Avipsa Bhujabal" userId="S::avipsabh@buffalo.edu::9face2cf-1f95-4ea5-9572-b25f7ae8453f" providerId="AD" clId="Web-{A34B9076-1AB7-55F8-E99A-19958F26208F}" dt="2025-11-25T16:23:09.286" v="123" actId="1076"/>
          <ac:spMkLst>
            <pc:docMk/>
            <pc:sldMk cId="2860189238" sldId="257"/>
            <ac:spMk id="38" creationId="{14CB0EA0-C5A2-F042-A35B-A8E785B470A6}"/>
          </ac:spMkLst>
        </pc:spChg>
        <pc:picChg chg="add mod">
          <ac:chgData name="Avipsa Bhujabal" userId="S::avipsabh@buffalo.edu::9face2cf-1f95-4ea5-9572-b25f7ae8453f" providerId="AD" clId="Web-{A34B9076-1AB7-55F8-E99A-19958F26208F}" dt="2025-11-25T16:40:01.124" v="213" actId="1076"/>
          <ac:picMkLst>
            <pc:docMk/>
            <pc:sldMk cId="2860189238" sldId="257"/>
            <ac:picMk id="2" creationId="{4DAA9314-D533-BEA3-92F7-2B4D143B75B6}"/>
          </ac:picMkLst>
        </pc:picChg>
        <pc:picChg chg="add mod">
          <ac:chgData name="Avipsa Bhujabal" userId="S::avipsabh@buffalo.edu::9face2cf-1f95-4ea5-9572-b25f7ae8453f" providerId="AD" clId="Web-{A34B9076-1AB7-55F8-E99A-19958F26208F}" dt="2025-11-25T16:47:55.833" v="293" actId="1076"/>
          <ac:picMkLst>
            <pc:docMk/>
            <pc:sldMk cId="2860189238" sldId="257"/>
            <ac:picMk id="4" creationId="{454923DE-ECB1-4A37-E057-7E96987FE629}"/>
          </ac:picMkLst>
        </pc:picChg>
        <pc:picChg chg="add del mod modCrop">
          <ac:chgData name="Avipsa Bhujabal" userId="S::avipsabh@buffalo.edu::9face2cf-1f95-4ea5-9572-b25f7ae8453f" providerId="AD" clId="Web-{A34B9076-1AB7-55F8-E99A-19958F26208F}" dt="2025-11-25T16:24:06.772" v="129"/>
          <ac:picMkLst>
            <pc:docMk/>
            <pc:sldMk cId="2860189238" sldId="257"/>
            <ac:picMk id="6" creationId="{15D1F170-B393-5B6A-3BFB-F14CDD87BBBF}"/>
          </ac:picMkLst>
        </pc:picChg>
        <pc:picChg chg="del">
          <ac:chgData name="Avipsa Bhujabal" userId="S::avipsabh@buffalo.edu::9face2cf-1f95-4ea5-9572-b25f7ae8453f" providerId="AD" clId="Web-{A34B9076-1AB7-55F8-E99A-19958F26208F}" dt="2025-11-25T16:04:34.210" v="38"/>
          <ac:picMkLst>
            <pc:docMk/>
            <pc:sldMk cId="2860189238" sldId="257"/>
            <ac:picMk id="8" creationId="{7565D6EE-3128-1CE8-AE28-C202B97CF9AA}"/>
          </ac:picMkLst>
        </pc:picChg>
        <pc:picChg chg="del">
          <ac:chgData name="Avipsa Bhujabal" userId="S::avipsabh@buffalo.edu::9face2cf-1f95-4ea5-9572-b25f7ae8453f" providerId="AD" clId="Web-{A34B9076-1AB7-55F8-E99A-19958F26208F}" dt="2025-11-25T16:04:28.257" v="37"/>
          <ac:picMkLst>
            <pc:docMk/>
            <pc:sldMk cId="2860189238" sldId="257"/>
            <ac:picMk id="9" creationId="{5F11A42A-AE1F-C7C3-42D8-31C052391972}"/>
          </ac:picMkLst>
        </pc:picChg>
        <pc:picChg chg="add del mod">
          <ac:chgData name="Avipsa Bhujabal" userId="S::avipsabh@buffalo.edu::9face2cf-1f95-4ea5-9572-b25f7ae8453f" providerId="AD" clId="Web-{A34B9076-1AB7-55F8-E99A-19958F26208F}" dt="2025-11-25T16:07:24.543" v="58"/>
          <ac:picMkLst>
            <pc:docMk/>
            <pc:sldMk cId="2860189238" sldId="257"/>
            <ac:picMk id="10" creationId="{2C08E990-20EA-9469-2D0D-A2F930AF5A6F}"/>
          </ac:picMkLst>
        </pc:picChg>
        <pc:picChg chg="add mod">
          <ac:chgData name="Avipsa Bhujabal" userId="S::avipsabh@buffalo.edu::9face2cf-1f95-4ea5-9572-b25f7ae8453f" providerId="AD" clId="Web-{A34B9076-1AB7-55F8-E99A-19958F26208F}" dt="2025-11-25T16:54:05.382" v="335" actId="1076"/>
          <ac:picMkLst>
            <pc:docMk/>
            <pc:sldMk cId="2860189238" sldId="257"/>
            <ac:picMk id="14" creationId="{655204C3-5F58-5837-ED95-ED690FB08F3B}"/>
          </ac:picMkLst>
        </pc:picChg>
        <pc:picChg chg="add mod">
          <ac:chgData name="Avipsa Bhujabal" userId="S::avipsabh@buffalo.edu::9face2cf-1f95-4ea5-9572-b25f7ae8453f" providerId="AD" clId="Web-{A34B9076-1AB7-55F8-E99A-19958F26208F}" dt="2025-11-25T16:48:01.583" v="294" actId="1076"/>
          <ac:picMkLst>
            <pc:docMk/>
            <pc:sldMk cId="2860189238" sldId="257"/>
            <ac:picMk id="17" creationId="{065D1415-0D5F-F7DA-6375-83F9F18FEA33}"/>
          </ac:picMkLst>
        </pc:picChg>
        <pc:picChg chg="add mod">
          <ac:chgData name="Avipsa Bhujabal" userId="S::avipsabh@buffalo.edu::9face2cf-1f95-4ea5-9572-b25f7ae8453f" providerId="AD" clId="Web-{A34B9076-1AB7-55F8-E99A-19958F26208F}" dt="2025-11-25T16:48:08.146" v="295" actId="1076"/>
          <ac:picMkLst>
            <pc:docMk/>
            <pc:sldMk cId="2860189238" sldId="257"/>
            <ac:picMk id="18" creationId="{C554529A-80D2-AC25-4C4E-D9CC609C94C0}"/>
          </ac:picMkLst>
        </pc:picChg>
        <pc:picChg chg="del">
          <ac:chgData name="Avipsa Bhujabal" userId="S::avipsabh@buffalo.edu::9face2cf-1f95-4ea5-9572-b25f7ae8453f" providerId="AD" clId="Web-{A34B9076-1AB7-55F8-E99A-19958F26208F}" dt="2025-11-25T16:04:52.492" v="40"/>
          <ac:picMkLst>
            <pc:docMk/>
            <pc:sldMk cId="2860189238" sldId="257"/>
            <ac:picMk id="86" creationId="{9C6D9630-C16D-A7B3-1C87-426CCD4FE400}"/>
          </ac:picMkLst>
        </pc:picChg>
        <pc:picChg chg="del">
          <ac:chgData name="Avipsa Bhujabal" userId="S::avipsabh@buffalo.edu::9face2cf-1f95-4ea5-9572-b25f7ae8453f" providerId="AD" clId="Web-{A34B9076-1AB7-55F8-E99A-19958F26208F}" dt="2025-11-25T16:04:54.367" v="41"/>
          <ac:picMkLst>
            <pc:docMk/>
            <pc:sldMk cId="2860189238" sldId="257"/>
            <ac:picMk id="87" creationId="{346D165C-3D72-7D60-6762-54154D7B21B8}"/>
          </ac:picMkLst>
        </pc:picChg>
        <pc:cxnChg chg="del">
          <ac:chgData name="Avipsa Bhujabal" userId="S::avipsabh@buffalo.edu::9face2cf-1f95-4ea5-9572-b25f7ae8453f" providerId="AD" clId="Web-{A34B9076-1AB7-55F8-E99A-19958F26208F}" dt="2025-11-25T16:35:50.934" v="163"/>
          <ac:cxnSpMkLst>
            <pc:docMk/>
            <pc:sldMk cId="2860189238" sldId="257"/>
            <ac:cxnSpMk id="20" creationId="{AE917C2D-15AC-F845-B65F-CC75955CE3F5}"/>
          </ac:cxnSpMkLst>
        </pc:cxnChg>
        <pc:cxnChg chg="del">
          <ac:chgData name="Avipsa Bhujabal" userId="S::avipsabh@buffalo.edu::9face2cf-1f95-4ea5-9572-b25f7ae8453f" providerId="AD" clId="Web-{A34B9076-1AB7-55F8-E99A-19958F26208F}" dt="2025-11-25T16:20:01.705" v="99"/>
          <ac:cxnSpMkLst>
            <pc:docMk/>
            <pc:sldMk cId="2860189238" sldId="257"/>
            <ac:cxnSpMk id="23" creationId="{DA7784D9-159A-4347-AF9A-CC5C29A31A7E}"/>
          </ac:cxnSpMkLst>
        </pc:cxnChg>
        <pc:cxnChg chg="del">
          <ac:chgData name="Avipsa Bhujabal" userId="S::avipsabh@buffalo.edu::9face2cf-1f95-4ea5-9572-b25f7ae8453f" providerId="AD" clId="Web-{A34B9076-1AB7-55F8-E99A-19958F26208F}" dt="2025-11-25T16:19:54.174" v="95"/>
          <ac:cxnSpMkLst>
            <pc:docMk/>
            <pc:sldMk cId="2860189238" sldId="257"/>
            <ac:cxnSpMk id="26" creationId="{03EBD820-D067-C342-8194-2D4A88DE18AF}"/>
          </ac:cxnSpMkLst>
        </pc:cxnChg>
        <pc:cxnChg chg="del">
          <ac:chgData name="Avipsa Bhujabal" userId="S::avipsabh@buffalo.edu::9face2cf-1f95-4ea5-9572-b25f7ae8453f" providerId="AD" clId="Web-{A34B9076-1AB7-55F8-E99A-19958F26208F}" dt="2025-11-25T16:19:57.533" v="96"/>
          <ac:cxnSpMkLst>
            <pc:docMk/>
            <pc:sldMk cId="2860189238" sldId="257"/>
            <ac:cxnSpMk id="31" creationId="{1C281BA3-3FCE-C942-8997-82FE52D1E5B3}"/>
          </ac:cxnSpMkLst>
        </pc:cxnChg>
        <pc:cxnChg chg="del">
          <ac:chgData name="Avipsa Bhujabal" userId="S::avipsabh@buffalo.edu::9face2cf-1f95-4ea5-9572-b25f7ae8453f" providerId="AD" clId="Web-{A34B9076-1AB7-55F8-E99A-19958F26208F}" dt="2025-11-25T16:19:54.174" v="94"/>
          <ac:cxnSpMkLst>
            <pc:docMk/>
            <pc:sldMk cId="2860189238" sldId="257"/>
            <ac:cxnSpMk id="39" creationId="{EBEF37B1-D346-FE49-ADBC-6DE02CF17A8D}"/>
          </ac:cxnSpMkLst>
        </pc:cxnChg>
        <pc:cxnChg chg="del mod">
          <ac:chgData name="Avipsa Bhujabal" userId="S::avipsabh@buffalo.edu::9face2cf-1f95-4ea5-9572-b25f7ae8453f" providerId="AD" clId="Web-{A34B9076-1AB7-55F8-E99A-19958F26208F}" dt="2025-11-25T16:19:54.174" v="93"/>
          <ac:cxnSpMkLst>
            <pc:docMk/>
            <pc:sldMk cId="2860189238" sldId="257"/>
            <ac:cxnSpMk id="78" creationId="{38D91B9C-21D9-FE49-A0AE-4490F716906C}"/>
          </ac:cxnSpMkLst>
        </pc:cxnChg>
        <pc:cxnChg chg="mod">
          <ac:chgData name="Avipsa Bhujabal" userId="S::avipsabh@buffalo.edu::9face2cf-1f95-4ea5-9572-b25f7ae8453f" providerId="AD" clId="Web-{A34B9076-1AB7-55F8-E99A-19958F26208F}" dt="2025-11-25T16:39:55.796" v="212" actId="1076"/>
          <ac:cxnSpMkLst>
            <pc:docMk/>
            <pc:sldMk cId="2860189238" sldId="257"/>
            <ac:cxnSpMk id="81" creationId="{01EF8704-8BB0-7146-93E1-EA97C4029BE3}"/>
          </ac:cxnSpMkLst>
        </pc:cxnChg>
        <pc:cxnChg chg="del">
          <ac:chgData name="Avipsa Bhujabal" userId="S::avipsabh@buffalo.edu::9face2cf-1f95-4ea5-9572-b25f7ae8453f" providerId="AD" clId="Web-{A34B9076-1AB7-55F8-E99A-19958F26208F}" dt="2025-11-25T16:19:57.533" v="97"/>
          <ac:cxnSpMkLst>
            <pc:docMk/>
            <pc:sldMk cId="2860189238" sldId="257"/>
            <ac:cxnSpMk id="82" creationId="{F47800FD-F2FD-224C-9194-884C5553719F}"/>
          </ac:cxnSpMkLst>
        </pc:cxnChg>
        <pc:cxnChg chg="del">
          <ac:chgData name="Avipsa Bhujabal" userId="S::avipsabh@buffalo.edu::9face2cf-1f95-4ea5-9572-b25f7ae8453f" providerId="AD" clId="Web-{A34B9076-1AB7-55F8-E99A-19958F26208F}" dt="2025-11-25T16:19:57.533" v="98"/>
          <ac:cxnSpMkLst>
            <pc:docMk/>
            <pc:sldMk cId="2860189238" sldId="257"/>
            <ac:cxnSpMk id="159" creationId="{389BB176-3399-FE49-A4FB-A181BD6533DC}"/>
          </ac:cxnSpMkLst>
        </pc:cxnChg>
      </pc:sldChg>
    </pc:docChg>
  </pc:docChgLst>
  <pc:docChgLst>
    <pc:chgData name="Aarushi Jugran" userId="S::aarushij@buffalo.edu::cc511ac8-957d-4fa8-a7c1-9f9ed783130b" providerId="AD" clId="Web-{2B8BA8B5-91F3-8186-8234-26817E9B92E4}"/>
    <pc:docChg chg="modSld">
      <pc:chgData name="Aarushi Jugran" userId="S::aarushij@buffalo.edu::cc511ac8-957d-4fa8-a7c1-9f9ed783130b" providerId="AD" clId="Web-{2B8BA8B5-91F3-8186-8234-26817E9B92E4}" dt="2025-11-25T06:02:11.609" v="226"/>
      <pc:docMkLst>
        <pc:docMk/>
      </pc:docMkLst>
      <pc:sldChg chg="addSp delSp modSp">
        <pc:chgData name="Aarushi Jugran" userId="S::aarushij@buffalo.edu::cc511ac8-957d-4fa8-a7c1-9f9ed783130b" providerId="AD" clId="Web-{2B8BA8B5-91F3-8186-8234-26817E9B92E4}" dt="2025-11-25T06:02:11.609" v="226"/>
        <pc:sldMkLst>
          <pc:docMk/>
          <pc:sldMk cId="1372817760" sldId="258"/>
        </pc:sldMkLst>
        <pc:spChg chg="mod">
          <ac:chgData name="Aarushi Jugran" userId="S::aarushij@buffalo.edu::cc511ac8-957d-4fa8-a7c1-9f9ed783130b" providerId="AD" clId="Web-{2B8BA8B5-91F3-8186-8234-26817E9B92E4}" dt="2025-11-25T04:24:19.549" v="143" actId="20577"/>
          <ac:spMkLst>
            <pc:docMk/>
            <pc:sldMk cId="1372817760" sldId="258"/>
            <ac:spMk id="2" creationId="{3F0F6498-0C93-9FF3-683A-BABD7AC9B1D7}"/>
          </ac:spMkLst>
        </pc:spChg>
        <pc:spChg chg="mod">
          <ac:chgData name="Aarushi Jugran" userId="S::aarushij@buffalo.edu::cc511ac8-957d-4fa8-a7c1-9f9ed783130b" providerId="AD" clId="Web-{2B8BA8B5-91F3-8186-8234-26817E9B92E4}" dt="2025-11-25T04:24:37.409" v="150" actId="1076"/>
          <ac:spMkLst>
            <pc:docMk/>
            <pc:sldMk cId="1372817760" sldId="258"/>
            <ac:spMk id="6" creationId="{EACFFBE7-F94A-D64C-A465-6294EF60D731}"/>
          </ac:spMkLst>
        </pc:spChg>
        <pc:spChg chg="add mod">
          <ac:chgData name="Aarushi Jugran" userId="S::aarushij@buffalo.edu::cc511ac8-957d-4fa8-a7c1-9f9ed783130b" providerId="AD" clId="Web-{2B8BA8B5-91F3-8186-8234-26817E9B92E4}" dt="2025-11-25T04:19:03.287" v="83" actId="1076"/>
          <ac:spMkLst>
            <pc:docMk/>
            <pc:sldMk cId="1372817760" sldId="258"/>
            <ac:spMk id="15" creationId="{842F4013-90BF-A682-EBEA-469CF7ADA6B2}"/>
          </ac:spMkLst>
        </pc:spChg>
        <pc:spChg chg="add mod">
          <ac:chgData name="Aarushi Jugran" userId="S::aarushij@buffalo.edu::cc511ac8-957d-4fa8-a7c1-9f9ed783130b" providerId="AD" clId="Web-{2B8BA8B5-91F3-8186-8234-26817E9B92E4}" dt="2025-11-25T05:02:53.163" v="208" actId="1076"/>
          <ac:spMkLst>
            <pc:docMk/>
            <pc:sldMk cId="1372817760" sldId="258"/>
            <ac:spMk id="16" creationId="{375C6F24-612C-9BF1-828F-56CB1FC80B01}"/>
          </ac:spMkLst>
        </pc:spChg>
        <pc:spChg chg="add mod">
          <ac:chgData name="Aarushi Jugran" userId="S::aarushij@buffalo.edu::cc511ac8-957d-4fa8-a7c1-9f9ed783130b" providerId="AD" clId="Web-{2B8BA8B5-91F3-8186-8234-26817E9B92E4}" dt="2025-11-25T05:03:03.132" v="209" actId="1076"/>
          <ac:spMkLst>
            <pc:docMk/>
            <pc:sldMk cId="1372817760" sldId="258"/>
            <ac:spMk id="17" creationId="{07D55A6D-AAEE-758B-0075-F554633147C2}"/>
          </ac:spMkLst>
        </pc:spChg>
        <pc:spChg chg="add mod">
          <ac:chgData name="Aarushi Jugran" userId="S::aarushij@buffalo.edu::cc511ac8-957d-4fa8-a7c1-9f9ed783130b" providerId="AD" clId="Web-{2B8BA8B5-91F3-8186-8234-26817E9B92E4}" dt="2025-11-25T04:25:09.707" v="157" actId="1076"/>
          <ac:spMkLst>
            <pc:docMk/>
            <pc:sldMk cId="1372817760" sldId="258"/>
            <ac:spMk id="18" creationId="{1AD620E9-1C96-07A3-ECF2-0FF2C63AAF5A}"/>
          </ac:spMkLst>
        </pc:spChg>
        <pc:spChg chg="add mod">
          <ac:chgData name="Aarushi Jugran" userId="S::aarushij@buffalo.edu::cc511ac8-957d-4fa8-a7c1-9f9ed783130b" providerId="AD" clId="Web-{2B8BA8B5-91F3-8186-8234-26817E9B92E4}" dt="2025-11-25T05:02:33.116" v="207" actId="20577"/>
          <ac:spMkLst>
            <pc:docMk/>
            <pc:sldMk cId="1372817760" sldId="258"/>
            <ac:spMk id="21" creationId="{A945AFEE-3166-58E1-277D-D7100529665E}"/>
          </ac:spMkLst>
        </pc:spChg>
        <pc:spChg chg="add mod">
          <ac:chgData name="Aarushi Jugran" userId="S::aarushij@buffalo.edu::cc511ac8-957d-4fa8-a7c1-9f9ed783130b" providerId="AD" clId="Web-{2B8BA8B5-91F3-8186-8234-26817E9B92E4}" dt="2025-11-25T05:02:29.179" v="206" actId="20577"/>
          <ac:spMkLst>
            <pc:docMk/>
            <pc:sldMk cId="1372817760" sldId="258"/>
            <ac:spMk id="22" creationId="{6E541FDD-CBA3-E146-72F1-1784E0A72469}"/>
          </ac:spMkLst>
        </pc:spChg>
        <pc:spChg chg="add mod">
          <ac:chgData name="Aarushi Jugran" userId="S::aarushij@buffalo.edu::cc511ac8-957d-4fa8-a7c1-9f9ed783130b" providerId="AD" clId="Web-{2B8BA8B5-91F3-8186-8234-26817E9B92E4}" dt="2025-11-25T05:01:40.131" v="204" actId="20577"/>
          <ac:spMkLst>
            <pc:docMk/>
            <pc:sldMk cId="1372817760" sldId="258"/>
            <ac:spMk id="23" creationId="{2DA2E782-B154-E31F-98EB-B1B261E93324}"/>
          </ac:spMkLst>
        </pc:spChg>
        <pc:spChg chg="mod">
          <ac:chgData name="Aarushi Jugran" userId="S::aarushij@buffalo.edu::cc511ac8-957d-4fa8-a7c1-9f9ed783130b" providerId="AD" clId="Web-{2B8BA8B5-91F3-8186-8234-26817E9B92E4}" dt="2025-11-25T04:18:43.535" v="79" actId="1076"/>
          <ac:spMkLst>
            <pc:docMk/>
            <pc:sldMk cId="1372817760" sldId="258"/>
            <ac:spMk id="135" creationId="{A651F4A6-96C3-4A49-38C7-8D63E66EBD73}"/>
          </ac:spMkLst>
        </pc:spChg>
        <pc:spChg chg="mod">
          <ac:chgData name="Aarushi Jugran" userId="S::aarushij@buffalo.edu::cc511ac8-957d-4fa8-a7c1-9f9ed783130b" providerId="AD" clId="Web-{2B8BA8B5-91F3-8186-8234-26817E9B92E4}" dt="2025-11-25T04:21:15.872" v="101" actId="1076"/>
          <ac:spMkLst>
            <pc:docMk/>
            <pc:sldMk cId="1372817760" sldId="258"/>
            <ac:spMk id="137" creationId="{22614E0C-32D9-939E-57AA-2394A3722CEA}"/>
          </ac:spMkLst>
        </pc:spChg>
        <pc:spChg chg="del">
          <ac:chgData name="Aarushi Jugran" userId="S::aarushij@buffalo.edu::cc511ac8-957d-4fa8-a7c1-9f9ed783130b" providerId="AD" clId="Web-{2B8BA8B5-91F3-8186-8234-26817E9B92E4}" dt="2025-11-25T03:05:46.106" v="0"/>
          <ac:spMkLst>
            <pc:docMk/>
            <pc:sldMk cId="1372817760" sldId="258"/>
            <ac:spMk id="139" creationId="{2C340658-DC82-0854-BD57-DCF984A4F46A}"/>
          </ac:spMkLst>
        </pc:spChg>
        <pc:spChg chg="mod">
          <ac:chgData name="Aarushi Jugran" userId="S::aarushij@buffalo.edu::cc511ac8-957d-4fa8-a7c1-9f9ed783130b" providerId="AD" clId="Web-{2B8BA8B5-91F3-8186-8234-26817E9B92E4}" dt="2025-11-25T04:52:47.051" v="183" actId="1076"/>
          <ac:spMkLst>
            <pc:docMk/>
            <pc:sldMk cId="1372817760" sldId="258"/>
            <ac:spMk id="145" creationId="{A5837C2C-C394-CD8B-F1E7-D8E4C3EA0EA7}"/>
          </ac:spMkLst>
        </pc:spChg>
        <pc:spChg chg="mod">
          <ac:chgData name="Aarushi Jugran" userId="S::aarushij@buffalo.edu::cc511ac8-957d-4fa8-a7c1-9f9ed783130b" providerId="AD" clId="Web-{2B8BA8B5-91F3-8186-8234-26817E9B92E4}" dt="2025-11-25T04:22:45.985" v="118" actId="1076"/>
          <ac:spMkLst>
            <pc:docMk/>
            <pc:sldMk cId="1372817760" sldId="258"/>
            <ac:spMk id="147" creationId="{88FF83FE-19CA-324E-C348-53768BD1C9E3}"/>
          </ac:spMkLst>
        </pc:spChg>
        <pc:spChg chg="mod">
          <ac:chgData name="Aarushi Jugran" userId="S::aarushij@buffalo.edu::cc511ac8-957d-4fa8-a7c1-9f9ed783130b" providerId="AD" clId="Web-{2B8BA8B5-91F3-8186-8234-26817E9B92E4}" dt="2025-11-25T04:23:58.127" v="140" actId="20577"/>
          <ac:spMkLst>
            <pc:docMk/>
            <pc:sldMk cId="1372817760" sldId="258"/>
            <ac:spMk id="152" creationId="{105D266E-297D-9B08-02EB-27358D989742}"/>
          </ac:spMkLst>
        </pc:spChg>
        <pc:spChg chg="mod">
          <ac:chgData name="Aarushi Jugran" userId="S::aarushij@buffalo.edu::cc511ac8-957d-4fa8-a7c1-9f9ed783130b" providerId="AD" clId="Web-{2B8BA8B5-91F3-8186-8234-26817E9B92E4}" dt="2025-11-25T04:21:54.967" v="107" actId="1076"/>
          <ac:spMkLst>
            <pc:docMk/>
            <pc:sldMk cId="1372817760" sldId="258"/>
            <ac:spMk id="154" creationId="{C44C595E-87B5-CF37-0234-6A3D9DE1C19B}"/>
          </ac:spMkLst>
        </pc:spChg>
        <pc:picChg chg="add mod">
          <ac:chgData name="Aarushi Jugran" userId="S::aarushij@buffalo.edu::cc511ac8-957d-4fa8-a7c1-9f9ed783130b" providerId="AD" clId="Web-{2B8BA8B5-91F3-8186-8234-26817E9B92E4}" dt="2025-11-25T05:41:50.312" v="219" actId="1076"/>
          <ac:picMkLst>
            <pc:docMk/>
            <pc:sldMk cId="1372817760" sldId="258"/>
            <ac:picMk id="7" creationId="{27E9193C-3401-EBD8-EF85-909C7C4A5A9E}"/>
          </ac:picMkLst>
        </pc:picChg>
        <pc:picChg chg="del">
          <ac:chgData name="Aarushi Jugran" userId="S::aarushij@buffalo.edu::cc511ac8-957d-4fa8-a7c1-9f9ed783130b" providerId="AD" clId="Web-{2B8BA8B5-91F3-8186-8234-26817E9B92E4}" dt="2025-11-25T04:08:54.091" v="14"/>
          <ac:picMkLst>
            <pc:docMk/>
            <pc:sldMk cId="1372817760" sldId="258"/>
            <ac:picMk id="7" creationId="{F0E19655-16EB-983E-F9ED-DA64356D6E65}"/>
          </ac:picMkLst>
        </pc:picChg>
        <pc:picChg chg="del mod">
          <ac:chgData name="Aarushi Jugran" userId="S::aarushij@buffalo.edu::cc511ac8-957d-4fa8-a7c1-9f9ed783130b" providerId="AD" clId="Web-{2B8BA8B5-91F3-8186-8234-26817E9B92E4}" dt="2025-11-25T04:13:04.047" v="46"/>
          <ac:picMkLst>
            <pc:docMk/>
            <pc:sldMk cId="1372817760" sldId="258"/>
            <ac:picMk id="9" creationId="{3DA9DA8F-E91A-5C46-F0BE-3271D8E216B8}"/>
          </ac:picMkLst>
        </pc:picChg>
        <pc:picChg chg="mod">
          <ac:chgData name="Aarushi Jugran" userId="S::aarushij@buffalo.edu::cc511ac8-957d-4fa8-a7c1-9f9ed783130b" providerId="AD" clId="Web-{2B8BA8B5-91F3-8186-8234-26817E9B92E4}" dt="2025-11-25T04:21:27.294" v="103" actId="1076"/>
          <ac:picMkLst>
            <pc:docMk/>
            <pc:sldMk cId="1372817760" sldId="258"/>
            <ac:picMk id="10" creationId="{6A678C66-C146-1EB3-2F2D-68A3E002CEF2}"/>
          </ac:picMkLst>
        </pc:picChg>
        <pc:picChg chg="add mod modCrop">
          <ac:chgData name="Aarushi Jugran" userId="S::aarushij@buffalo.edu::cc511ac8-957d-4fa8-a7c1-9f9ed783130b" providerId="AD" clId="Web-{2B8BA8B5-91F3-8186-8234-26817E9B92E4}" dt="2025-11-25T06:02:11.609" v="226"/>
          <ac:picMkLst>
            <pc:docMk/>
            <pc:sldMk cId="1372817760" sldId="258"/>
            <ac:picMk id="12" creationId="{C149B33E-F0FD-10AF-A69A-D7C8EF8F2669}"/>
          </ac:picMkLst>
        </pc:picChg>
        <pc:picChg chg="add del mod">
          <ac:chgData name="Aarushi Jugran" userId="S::aarushij@buffalo.edu::cc511ac8-957d-4fa8-a7c1-9f9ed783130b" providerId="AD" clId="Web-{2B8BA8B5-91F3-8186-8234-26817E9B92E4}" dt="2025-11-25T03:06:50.907" v="5"/>
          <ac:picMkLst>
            <pc:docMk/>
            <pc:sldMk cId="1372817760" sldId="258"/>
            <ac:picMk id="12" creationId="{EB617E25-9EBE-18A2-3EA9-0B347D899E1C}"/>
          </ac:picMkLst>
        </pc:picChg>
        <pc:picChg chg="add mod">
          <ac:chgData name="Aarushi Jugran" userId="S::aarushij@buffalo.edu::cc511ac8-957d-4fa8-a7c1-9f9ed783130b" providerId="AD" clId="Web-{2B8BA8B5-91F3-8186-8234-26817E9B92E4}" dt="2025-11-25T04:51:17.378" v="169" actId="14100"/>
          <ac:picMkLst>
            <pc:docMk/>
            <pc:sldMk cId="1372817760" sldId="258"/>
            <ac:picMk id="13" creationId="{B634E8CC-7A92-A0B6-DB3A-6C7C655650DD}"/>
          </ac:picMkLst>
        </pc:picChg>
        <pc:picChg chg="add del mod modCrop">
          <ac:chgData name="Aarushi Jugran" userId="S::aarushij@buffalo.edu::cc511ac8-957d-4fa8-a7c1-9f9ed783130b" providerId="AD" clId="Web-{2B8BA8B5-91F3-8186-8234-26817E9B92E4}" dt="2025-11-25T04:12:46.750" v="43"/>
          <ac:picMkLst>
            <pc:docMk/>
            <pc:sldMk cId="1372817760" sldId="258"/>
            <ac:picMk id="14" creationId="{EF25FCD0-E580-0C19-C258-22975F572B9C}"/>
          </ac:picMkLst>
        </pc:picChg>
        <pc:picChg chg="add mod">
          <ac:chgData name="Aarushi Jugran" userId="S::aarushij@buffalo.edu::cc511ac8-957d-4fa8-a7c1-9f9ed783130b" providerId="AD" clId="Web-{2B8BA8B5-91F3-8186-8234-26817E9B92E4}" dt="2025-11-25T04:52:20.503" v="181" actId="1076"/>
          <ac:picMkLst>
            <pc:docMk/>
            <pc:sldMk cId="1372817760" sldId="258"/>
            <ac:picMk id="19" creationId="{34C08467-3A14-584E-F112-B40A48F019D4}"/>
          </ac:picMkLst>
        </pc:picChg>
        <pc:picChg chg="add mod modCrop">
          <ac:chgData name="Aarushi Jugran" userId="S::aarushij@buffalo.edu::cc511ac8-957d-4fa8-a7c1-9f9ed783130b" providerId="AD" clId="Web-{2B8BA8B5-91F3-8186-8234-26817E9B92E4}" dt="2025-11-25T04:52:23.816" v="182" actId="1076"/>
          <ac:picMkLst>
            <pc:docMk/>
            <pc:sldMk cId="1372817760" sldId="258"/>
            <ac:picMk id="20" creationId="{438D9DD2-75B1-42B0-0B61-304158DDB936}"/>
          </ac:picMkLst>
        </pc:picChg>
        <pc:cxnChg chg="mod">
          <ac:chgData name="Aarushi Jugran" userId="S::aarushij@buffalo.edu::cc511ac8-957d-4fa8-a7c1-9f9ed783130b" providerId="AD" clId="Web-{2B8BA8B5-91F3-8186-8234-26817E9B92E4}" dt="2025-11-25T03:06:03.639" v="1" actId="14100"/>
          <ac:cxnSpMkLst>
            <pc:docMk/>
            <pc:sldMk cId="1372817760" sldId="258"/>
            <ac:cxnSpMk id="138" creationId="{7C023879-1830-F025-7A5C-58DBD1990558}"/>
          </ac:cxnSpMkLst>
        </pc:cxnChg>
        <pc:cxnChg chg="mod">
          <ac:chgData name="Aarushi Jugran" userId="S::aarushij@buffalo.edu::cc511ac8-957d-4fa8-a7c1-9f9ed783130b" providerId="AD" clId="Web-{2B8BA8B5-91F3-8186-8234-26817E9B92E4}" dt="2025-11-25T04:21:35.982" v="104" actId="1076"/>
          <ac:cxnSpMkLst>
            <pc:docMk/>
            <pc:sldMk cId="1372817760" sldId="258"/>
            <ac:cxnSpMk id="140" creationId="{A591FFA5-45DB-DE66-0647-B4AC4A4304F3}"/>
          </ac:cxnSpMkLst>
        </pc:cxnChg>
        <pc:cxnChg chg="del">
          <ac:chgData name="Aarushi Jugran" userId="S::aarushij@buffalo.edu::cc511ac8-957d-4fa8-a7c1-9f9ed783130b" providerId="AD" clId="Web-{2B8BA8B5-91F3-8186-8234-26817E9B92E4}" dt="2025-11-25T04:11:41.187" v="29"/>
          <ac:cxnSpMkLst>
            <pc:docMk/>
            <pc:sldMk cId="1372817760" sldId="258"/>
            <ac:cxnSpMk id="142" creationId="{18790602-8030-9081-BA9F-B2EE4C0FDB20}"/>
          </ac:cxnSpMkLst>
        </pc:cxnChg>
        <pc:cxnChg chg="del">
          <ac:chgData name="Aarushi Jugran" userId="S::aarushij@buffalo.edu::cc511ac8-957d-4fa8-a7c1-9f9ed783130b" providerId="AD" clId="Web-{2B8BA8B5-91F3-8186-8234-26817E9B92E4}" dt="2025-11-25T04:11:38.452" v="28"/>
          <ac:cxnSpMkLst>
            <pc:docMk/>
            <pc:sldMk cId="1372817760" sldId="258"/>
            <ac:cxnSpMk id="146" creationId="{D03983EA-C4AB-CED2-E387-C43293571980}"/>
          </ac:cxnSpMkLst>
        </pc:cxnChg>
        <pc:cxnChg chg="del">
          <ac:chgData name="Aarushi Jugran" userId="S::aarushij@buffalo.edu::cc511ac8-957d-4fa8-a7c1-9f9ed783130b" providerId="AD" clId="Web-{2B8BA8B5-91F3-8186-8234-26817E9B92E4}" dt="2025-11-25T04:11:35.921" v="27"/>
          <ac:cxnSpMkLst>
            <pc:docMk/>
            <pc:sldMk cId="1372817760" sldId="258"/>
            <ac:cxnSpMk id="148" creationId="{24D85432-D7F7-8AA4-FE2F-928273C63E13}"/>
          </ac:cxnSpMkLst>
        </pc:cxnChg>
      </pc:sldChg>
    </pc:docChg>
  </pc:docChgLst>
  <pc:docChgLst>
    <pc:chgData name="Harshal Patil" userId="1ad620dc-0c40-4592-bf5d-287c6dac61d7" providerId="ADAL" clId="{EB95A40E-1EF1-6C41-9752-E50B66BF8F48}"/>
    <pc:docChg chg="undo custSel addSld delSld modSld sldOrd">
      <pc:chgData name="Harshal Patil" userId="1ad620dc-0c40-4592-bf5d-287c6dac61d7" providerId="ADAL" clId="{EB95A40E-1EF1-6C41-9752-E50B66BF8F48}" dt="2025-11-26T02:18:00.637" v="2909" actId="2696"/>
      <pc:docMkLst>
        <pc:docMk/>
      </pc:docMkLst>
      <pc:sldChg chg="modSp mod">
        <pc:chgData name="Harshal Patil" userId="1ad620dc-0c40-4592-bf5d-287c6dac61d7" providerId="ADAL" clId="{EB95A40E-1EF1-6C41-9752-E50B66BF8F48}" dt="2025-11-22T21:33:43.332" v="0" actId="1076"/>
        <pc:sldMkLst>
          <pc:docMk/>
          <pc:sldMk cId="2860189238" sldId="257"/>
        </pc:sldMkLst>
        <pc:spChg chg="mod">
          <ac:chgData name="Harshal Patil" userId="1ad620dc-0c40-4592-bf5d-287c6dac61d7" providerId="ADAL" clId="{EB95A40E-1EF1-6C41-9752-E50B66BF8F48}" dt="2025-11-22T21:33:43.332" v="0" actId="1076"/>
          <ac:spMkLst>
            <pc:docMk/>
            <pc:sldMk cId="2860189238" sldId="257"/>
            <ac:spMk id="11" creationId="{6CC485F0-7442-924B-A2B4-16DCD837442F}"/>
          </ac:spMkLst>
        </pc:spChg>
      </pc:sldChg>
      <pc:sldChg chg="modSp mod">
        <pc:chgData name="Harshal Patil" userId="1ad620dc-0c40-4592-bf5d-287c6dac61d7" providerId="ADAL" clId="{EB95A40E-1EF1-6C41-9752-E50B66BF8F48}" dt="2025-11-25T04:45:19.198" v="1051" actId="1076"/>
        <pc:sldMkLst>
          <pc:docMk/>
          <pc:sldMk cId="1372817760" sldId="258"/>
        </pc:sldMkLst>
        <pc:spChg chg="mod">
          <ac:chgData name="Harshal Patil" userId="1ad620dc-0c40-4592-bf5d-287c6dac61d7" providerId="ADAL" clId="{EB95A40E-1EF1-6C41-9752-E50B66BF8F48}" dt="2025-11-25T03:57:27.641" v="815" actId="1076"/>
          <ac:spMkLst>
            <pc:docMk/>
            <pc:sldMk cId="1372817760" sldId="258"/>
            <ac:spMk id="134" creationId="{8CAF18F6-5B72-A388-F4C6-1E3522816B3D}"/>
          </ac:spMkLst>
        </pc:spChg>
        <pc:picChg chg="mod">
          <ac:chgData name="Harshal Patil" userId="1ad620dc-0c40-4592-bf5d-287c6dac61d7" providerId="ADAL" clId="{EB95A40E-1EF1-6C41-9752-E50B66BF8F48}" dt="2025-11-25T04:45:19.198" v="1051" actId="1076"/>
          <ac:picMkLst>
            <pc:docMk/>
            <pc:sldMk cId="1372817760" sldId="258"/>
            <ac:picMk id="10" creationId="{6A678C66-C146-1EB3-2F2D-68A3E002CEF2}"/>
          </ac:picMkLst>
        </pc:picChg>
        <pc:cxnChg chg="mod">
          <ac:chgData name="Harshal Patil" userId="1ad620dc-0c40-4592-bf5d-287c6dac61d7" providerId="ADAL" clId="{EB95A40E-1EF1-6C41-9752-E50B66BF8F48}" dt="2025-11-25T04:20:48.333" v="924" actId="931"/>
          <ac:cxnSpMkLst>
            <pc:docMk/>
            <pc:sldMk cId="1372817760" sldId="258"/>
            <ac:cxnSpMk id="140" creationId="{A591FFA5-45DB-DE66-0647-B4AC4A4304F3}"/>
          </ac:cxnSpMkLst>
        </pc:cxnChg>
      </pc:sldChg>
      <pc:sldChg chg="addSp delSp modSp add del mod">
        <pc:chgData name="Harshal Patil" userId="1ad620dc-0c40-4592-bf5d-287c6dac61d7" providerId="ADAL" clId="{EB95A40E-1EF1-6C41-9752-E50B66BF8F48}" dt="2025-11-25T18:19:21.858" v="1610" actId="2696"/>
        <pc:sldMkLst>
          <pc:docMk/>
          <pc:sldMk cId="2161304906" sldId="259"/>
        </pc:sldMkLst>
        <pc:spChg chg="add del">
          <ac:chgData name="Harshal Patil" userId="1ad620dc-0c40-4592-bf5d-287c6dac61d7" providerId="ADAL" clId="{EB95A40E-1EF1-6C41-9752-E50B66BF8F48}" dt="2025-11-25T04:20:48.333" v="924" actId="931"/>
          <ac:spMkLst>
            <pc:docMk/>
            <pc:sldMk cId="2161304906" sldId="259"/>
            <ac:spMk id="2" creationId="{6A12EF3F-F8B3-1071-4F95-82F952FE9378}"/>
          </ac:spMkLst>
        </pc:spChg>
        <pc:spChg chg="mod">
          <ac:chgData name="Harshal Patil" userId="1ad620dc-0c40-4592-bf5d-287c6dac61d7" providerId="ADAL" clId="{EB95A40E-1EF1-6C41-9752-E50B66BF8F48}" dt="2025-11-25T03:42:41.424" v="737" actId="207"/>
          <ac:spMkLst>
            <pc:docMk/>
            <pc:sldMk cId="2161304906" sldId="259"/>
            <ac:spMk id="11" creationId="{A651F4A6-96C3-4A49-38C7-8D63E66EBD73}"/>
          </ac:spMkLst>
        </pc:spChg>
        <pc:spChg chg="mod">
          <ac:chgData name="Harshal Patil" userId="1ad620dc-0c40-4592-bf5d-287c6dac61d7" providerId="ADAL" clId="{EB95A40E-1EF1-6C41-9752-E50B66BF8F48}" dt="2025-11-25T03:42:54.306" v="738" actId="207"/>
          <ac:spMkLst>
            <pc:docMk/>
            <pc:sldMk cId="2161304906" sldId="259"/>
            <ac:spMk id="13" creationId="{22614E0C-32D9-939E-57AA-2394A3722CEA}"/>
          </ac:spMkLst>
        </pc:spChg>
        <pc:picChg chg="add mod">
          <ac:chgData name="Harshal Patil" userId="1ad620dc-0c40-4592-bf5d-287c6dac61d7" providerId="ADAL" clId="{EB95A40E-1EF1-6C41-9752-E50B66BF8F48}" dt="2025-11-25T04:20:36.036" v="923" actId="931"/>
          <ac:picMkLst>
            <pc:docMk/>
            <pc:sldMk cId="2161304906" sldId="259"/>
            <ac:picMk id="5" creationId="{FC1A4366-5038-B69C-430C-48F576885417}"/>
          </ac:picMkLst>
        </pc:picChg>
        <pc:picChg chg="add del mod">
          <ac:chgData name="Harshal Patil" userId="1ad620dc-0c40-4592-bf5d-287c6dac61d7" providerId="ADAL" clId="{EB95A40E-1EF1-6C41-9752-E50B66BF8F48}" dt="2025-11-25T04:24:38.684" v="973" actId="478"/>
          <ac:picMkLst>
            <pc:docMk/>
            <pc:sldMk cId="2161304906" sldId="259"/>
            <ac:picMk id="7" creationId="{86ABA8A6-46C1-AF0B-B865-9B7255D6557B}"/>
          </ac:picMkLst>
        </pc:picChg>
        <pc:picChg chg="add mod">
          <ac:chgData name="Harshal Patil" userId="1ad620dc-0c40-4592-bf5d-287c6dac61d7" providerId="ADAL" clId="{EB95A40E-1EF1-6C41-9752-E50B66BF8F48}" dt="2025-11-25T04:21:22.908" v="936"/>
          <ac:picMkLst>
            <pc:docMk/>
            <pc:sldMk cId="2161304906" sldId="259"/>
            <ac:picMk id="8" creationId="{D919C5E6-8616-4B68-2AE9-40C30877A447}"/>
          </ac:picMkLst>
        </pc:picChg>
        <pc:picChg chg="add del mod">
          <ac:chgData name="Harshal Patil" userId="1ad620dc-0c40-4592-bf5d-287c6dac61d7" providerId="ADAL" clId="{EB95A40E-1EF1-6C41-9752-E50B66BF8F48}" dt="2025-11-25T04:24:44.999" v="975" actId="478"/>
          <ac:picMkLst>
            <pc:docMk/>
            <pc:sldMk cId="2161304906" sldId="259"/>
            <ac:picMk id="9" creationId="{ABA804AC-7CE9-70C8-4ADF-E37D5CD0FFE6}"/>
          </ac:picMkLst>
        </pc:picChg>
      </pc:sldChg>
      <pc:sldChg chg="del">
        <pc:chgData name="Harshal Patil" userId="1ad620dc-0c40-4592-bf5d-287c6dac61d7" providerId="ADAL" clId="{EB95A40E-1EF1-6C41-9752-E50B66BF8F48}" dt="2025-11-24T21:50:13.425" v="2" actId="2696"/>
        <pc:sldMkLst>
          <pc:docMk/>
          <pc:sldMk cId="3712104085" sldId="260"/>
        </pc:sldMkLst>
      </pc:sldChg>
      <pc:sldChg chg="addSp modSp new mod">
        <pc:chgData name="Harshal Patil" userId="1ad620dc-0c40-4592-bf5d-287c6dac61d7" providerId="ADAL" clId="{EB95A40E-1EF1-6C41-9752-E50B66BF8F48}" dt="2025-11-25T02:22:35.184" v="62" actId="171"/>
        <pc:sldMkLst>
          <pc:docMk/>
          <pc:sldMk cId="3845811397" sldId="260"/>
        </pc:sldMkLst>
        <pc:spChg chg="add">
          <ac:chgData name="Harshal Patil" userId="1ad620dc-0c40-4592-bf5d-287c6dac61d7" providerId="ADAL" clId="{EB95A40E-1EF1-6C41-9752-E50B66BF8F48}" dt="2025-11-25T02:02:17.573" v="4"/>
          <ac:spMkLst>
            <pc:docMk/>
            <pc:sldMk cId="3845811397" sldId="260"/>
            <ac:spMk id="2" creationId="{0C5C5106-C084-66FD-E187-A85C9A3A8A65}"/>
          </ac:spMkLst>
        </pc:spChg>
        <pc:picChg chg="add mod">
          <ac:chgData name="Harshal Patil" userId="1ad620dc-0c40-4592-bf5d-287c6dac61d7" providerId="ADAL" clId="{EB95A40E-1EF1-6C41-9752-E50B66BF8F48}" dt="2025-11-25T02:22:35.184" v="62" actId="171"/>
          <ac:picMkLst>
            <pc:docMk/>
            <pc:sldMk cId="3845811397" sldId="260"/>
            <ac:picMk id="4" creationId="{7304D081-F513-7B38-EB65-F947B09CEBB4}"/>
          </ac:picMkLst>
        </pc:picChg>
        <pc:picChg chg="add mod">
          <ac:chgData name="Harshal Patil" userId="1ad620dc-0c40-4592-bf5d-287c6dac61d7" providerId="ADAL" clId="{EB95A40E-1EF1-6C41-9752-E50B66BF8F48}" dt="2025-11-25T02:22:30.598" v="61" actId="167"/>
          <ac:picMkLst>
            <pc:docMk/>
            <pc:sldMk cId="3845811397" sldId="260"/>
            <ac:picMk id="5" creationId="{3EF659E6-2844-179E-E691-CBB2D9225A6C}"/>
          </ac:picMkLst>
        </pc:picChg>
      </pc:sldChg>
      <pc:sldChg chg="addSp delSp modSp new del mod ord">
        <pc:chgData name="Harshal Patil" userId="1ad620dc-0c40-4592-bf5d-287c6dac61d7" providerId="ADAL" clId="{EB95A40E-1EF1-6C41-9752-E50B66BF8F48}" dt="2025-11-25T02:22:40.492" v="63" actId="2696"/>
        <pc:sldMkLst>
          <pc:docMk/>
          <pc:sldMk cId="2108710567" sldId="261"/>
        </pc:sldMkLst>
        <pc:spChg chg="add">
          <ac:chgData name="Harshal Patil" userId="1ad620dc-0c40-4592-bf5d-287c6dac61d7" providerId="ADAL" clId="{EB95A40E-1EF1-6C41-9752-E50B66BF8F48}" dt="2025-11-25T02:12:52.771" v="20"/>
          <ac:spMkLst>
            <pc:docMk/>
            <pc:sldMk cId="2108710567" sldId="261"/>
            <ac:spMk id="2" creationId="{A196268C-BB7F-2816-3734-5E63E2BCDEF5}"/>
          </ac:spMkLst>
        </pc:spChg>
        <pc:picChg chg="add del mod">
          <ac:chgData name="Harshal Patil" userId="1ad620dc-0c40-4592-bf5d-287c6dac61d7" providerId="ADAL" clId="{EB95A40E-1EF1-6C41-9752-E50B66BF8F48}" dt="2025-11-25T02:22:08.905" v="51" actId="21"/>
          <ac:picMkLst>
            <pc:docMk/>
            <pc:sldMk cId="2108710567" sldId="261"/>
            <ac:picMk id="4" creationId="{DAF63948-6865-C062-22D6-268D7AF13BA2}"/>
          </ac:picMkLst>
        </pc:picChg>
      </pc:sldChg>
      <pc:sldChg chg="addSp delSp modSp new del mod">
        <pc:chgData name="Harshal Patil" userId="1ad620dc-0c40-4592-bf5d-287c6dac61d7" providerId="ADAL" clId="{EB95A40E-1EF1-6C41-9752-E50B66BF8F48}" dt="2025-11-26T02:18:00.637" v="2909" actId="2696"/>
        <pc:sldMkLst>
          <pc:docMk/>
          <pc:sldMk cId="463237088" sldId="262"/>
        </pc:sldMkLst>
        <pc:spChg chg="add del">
          <ac:chgData name="Harshal Patil" userId="1ad620dc-0c40-4592-bf5d-287c6dac61d7" providerId="ADAL" clId="{EB95A40E-1EF1-6C41-9752-E50B66BF8F48}" dt="2025-11-25T02:30:01.986" v="75" actId="22"/>
          <ac:spMkLst>
            <pc:docMk/>
            <pc:sldMk cId="463237088" sldId="262"/>
            <ac:spMk id="5" creationId="{72DFEE17-E766-ECFA-52D8-D1B6FE2E732D}"/>
          </ac:spMkLst>
        </pc:spChg>
        <pc:spChg chg="add mod">
          <ac:chgData name="Harshal Patil" userId="1ad620dc-0c40-4592-bf5d-287c6dac61d7" providerId="ADAL" clId="{EB95A40E-1EF1-6C41-9752-E50B66BF8F48}" dt="2025-11-25T03:57:31.833" v="816"/>
          <ac:spMkLst>
            <pc:docMk/>
            <pc:sldMk cId="463237088" sldId="262"/>
            <ac:spMk id="6" creationId="{33583526-660B-1E3D-A7E1-B65BD59C0592}"/>
          </ac:spMkLst>
        </pc:spChg>
        <pc:spChg chg="add del">
          <ac:chgData name="Harshal Patil" userId="1ad620dc-0c40-4592-bf5d-287c6dac61d7" providerId="ADAL" clId="{EB95A40E-1EF1-6C41-9752-E50B66BF8F48}" dt="2025-11-25T03:38:19.914" v="689" actId="22"/>
          <ac:spMkLst>
            <pc:docMk/>
            <pc:sldMk cId="463237088" sldId="262"/>
            <ac:spMk id="14" creationId="{0D72FF46-93FE-2FFB-F950-48FFB4A31B54}"/>
          </ac:spMkLst>
        </pc:spChg>
        <pc:spChg chg="add del">
          <ac:chgData name="Harshal Patil" userId="1ad620dc-0c40-4592-bf5d-287c6dac61d7" providerId="ADAL" clId="{EB95A40E-1EF1-6C41-9752-E50B66BF8F48}" dt="2025-11-25T03:38:27.405" v="691" actId="22"/>
          <ac:spMkLst>
            <pc:docMk/>
            <pc:sldMk cId="463237088" sldId="262"/>
            <ac:spMk id="16" creationId="{D273A7A8-8400-E579-3B6B-1F94FEF85B56}"/>
          </ac:spMkLst>
        </pc:spChg>
        <pc:spChg chg="add del mod">
          <ac:chgData name="Harshal Patil" userId="1ad620dc-0c40-4592-bf5d-287c6dac61d7" providerId="ADAL" clId="{EB95A40E-1EF1-6C41-9752-E50B66BF8F48}" dt="2025-11-25T03:52:09.883" v="777" actId="478"/>
          <ac:spMkLst>
            <pc:docMk/>
            <pc:sldMk cId="463237088" sldId="262"/>
            <ac:spMk id="17" creationId="{AA9C638C-D9D0-7BBB-3AEF-585807EA98D1}"/>
          </ac:spMkLst>
        </pc:spChg>
        <pc:spChg chg="add del">
          <ac:chgData name="Harshal Patil" userId="1ad620dc-0c40-4592-bf5d-287c6dac61d7" providerId="ADAL" clId="{EB95A40E-1EF1-6C41-9752-E50B66BF8F48}" dt="2025-11-25T03:39:39.319" v="696" actId="22"/>
          <ac:spMkLst>
            <pc:docMk/>
            <pc:sldMk cId="463237088" sldId="262"/>
            <ac:spMk id="19" creationId="{6C539166-3EBE-B024-3A98-F30C968FDB01}"/>
          </ac:spMkLst>
        </pc:spChg>
        <pc:spChg chg="add del mod">
          <ac:chgData name="Harshal Patil" userId="1ad620dc-0c40-4592-bf5d-287c6dac61d7" providerId="ADAL" clId="{EB95A40E-1EF1-6C41-9752-E50B66BF8F48}" dt="2025-11-25T03:39:43.558" v="700" actId="22"/>
          <ac:spMkLst>
            <pc:docMk/>
            <pc:sldMk cId="463237088" sldId="262"/>
            <ac:spMk id="21" creationId="{1BA809D3-B3B6-DC8E-4095-63461E5B028D}"/>
          </ac:spMkLst>
        </pc:spChg>
        <pc:spChg chg="add del mod">
          <ac:chgData name="Harshal Patil" userId="1ad620dc-0c40-4592-bf5d-287c6dac61d7" providerId="ADAL" clId="{EB95A40E-1EF1-6C41-9752-E50B66BF8F48}" dt="2025-11-25T16:46:42.371" v="1070"/>
          <ac:spMkLst>
            <pc:docMk/>
            <pc:sldMk cId="463237088" sldId="262"/>
            <ac:spMk id="23" creationId="{653D8EF0-FE95-D909-84DA-CD63BDC16292}"/>
          </ac:spMkLst>
        </pc:spChg>
        <pc:spChg chg="add del mod">
          <ac:chgData name="Harshal Patil" userId="1ad620dc-0c40-4592-bf5d-287c6dac61d7" providerId="ADAL" clId="{EB95A40E-1EF1-6C41-9752-E50B66BF8F48}" dt="2025-11-25T03:54:45.695" v="787"/>
          <ac:spMkLst>
            <pc:docMk/>
            <pc:sldMk cId="463237088" sldId="262"/>
            <ac:spMk id="24" creationId="{B017C6E4-857F-0472-7EED-A748A5B318A5}"/>
          </ac:spMkLst>
        </pc:spChg>
        <pc:spChg chg="add mod">
          <ac:chgData name="Harshal Patil" userId="1ad620dc-0c40-4592-bf5d-287c6dac61d7" providerId="ADAL" clId="{EB95A40E-1EF1-6C41-9752-E50B66BF8F48}" dt="2025-11-25T16:47:19.089" v="1081" actId="14100"/>
          <ac:spMkLst>
            <pc:docMk/>
            <pc:sldMk cId="463237088" sldId="262"/>
            <ac:spMk id="26" creationId="{66D4DE9D-82CC-F34C-7F65-D433F8E08C20}"/>
          </ac:spMkLst>
        </pc:spChg>
        <pc:spChg chg="add del mod">
          <ac:chgData name="Harshal Patil" userId="1ad620dc-0c40-4592-bf5d-287c6dac61d7" providerId="ADAL" clId="{EB95A40E-1EF1-6C41-9752-E50B66BF8F48}" dt="2025-11-25T03:57:26.547" v="813"/>
          <ac:spMkLst>
            <pc:docMk/>
            <pc:sldMk cId="463237088" sldId="262"/>
            <ac:spMk id="28" creationId="{6D40CD29-62DE-A2AA-2D22-A09E7E267DF3}"/>
          </ac:spMkLst>
        </pc:spChg>
        <pc:spChg chg="add mod">
          <ac:chgData name="Harshal Patil" userId="1ad620dc-0c40-4592-bf5d-287c6dac61d7" providerId="ADAL" clId="{EB95A40E-1EF1-6C41-9752-E50B66BF8F48}" dt="2025-11-25T16:47:39.491" v="1084" actId="14100"/>
          <ac:spMkLst>
            <pc:docMk/>
            <pc:sldMk cId="463237088" sldId="262"/>
            <ac:spMk id="30" creationId="{0EA6C839-4739-98EA-985E-4C732F9223EA}"/>
          </ac:spMkLst>
        </pc:spChg>
        <pc:spChg chg="add mod">
          <ac:chgData name="Harshal Patil" userId="1ad620dc-0c40-4592-bf5d-287c6dac61d7" providerId="ADAL" clId="{EB95A40E-1EF1-6C41-9752-E50B66BF8F48}" dt="2025-11-25T04:25:43.582" v="987" actId="1076"/>
          <ac:spMkLst>
            <pc:docMk/>
            <pc:sldMk cId="463237088" sldId="262"/>
            <ac:spMk id="40" creationId="{C740F446-5C9F-4E32-2252-DDFB9324819D}"/>
          </ac:spMkLst>
        </pc:spChg>
        <pc:spChg chg="add mod">
          <ac:chgData name="Harshal Patil" userId="1ad620dc-0c40-4592-bf5d-287c6dac61d7" providerId="ADAL" clId="{EB95A40E-1EF1-6C41-9752-E50B66BF8F48}" dt="2025-11-25T17:14:13.053" v="1232" actId="1076"/>
          <ac:spMkLst>
            <pc:docMk/>
            <pc:sldMk cId="463237088" sldId="262"/>
            <ac:spMk id="42" creationId="{9B49BC0A-5C07-48F8-9E76-D8AF6F390532}"/>
          </ac:spMkLst>
        </pc:spChg>
        <pc:spChg chg="add mod">
          <ac:chgData name="Harshal Patil" userId="1ad620dc-0c40-4592-bf5d-287c6dac61d7" providerId="ADAL" clId="{EB95A40E-1EF1-6C41-9752-E50B66BF8F48}" dt="2025-11-25T04:25:29.606" v="982" actId="1076"/>
          <ac:spMkLst>
            <pc:docMk/>
            <pc:sldMk cId="463237088" sldId="262"/>
            <ac:spMk id="44" creationId="{6F4594C8-C549-8524-E98B-DD376DEE8254}"/>
          </ac:spMkLst>
        </pc:spChg>
        <pc:spChg chg="add mod">
          <ac:chgData name="Harshal Patil" userId="1ad620dc-0c40-4592-bf5d-287c6dac61d7" providerId="ADAL" clId="{EB95A40E-1EF1-6C41-9752-E50B66BF8F48}" dt="2025-11-25T17:59:02.758" v="1503" actId="14100"/>
          <ac:spMkLst>
            <pc:docMk/>
            <pc:sldMk cId="463237088" sldId="262"/>
            <ac:spMk id="46" creationId="{3E2DAE97-1700-6A12-F691-19275E28F35D}"/>
          </ac:spMkLst>
        </pc:spChg>
        <pc:spChg chg="add del">
          <ac:chgData name="Harshal Patil" userId="1ad620dc-0c40-4592-bf5d-287c6dac61d7" providerId="ADAL" clId="{EB95A40E-1EF1-6C41-9752-E50B66BF8F48}" dt="2025-11-25T04:17:59.744" v="879" actId="22"/>
          <ac:spMkLst>
            <pc:docMk/>
            <pc:sldMk cId="463237088" sldId="262"/>
            <ac:spMk id="48" creationId="{6DC09A23-B718-33AD-4609-9F5899C52909}"/>
          </ac:spMkLst>
        </pc:spChg>
        <pc:spChg chg="add mod">
          <ac:chgData name="Harshal Patil" userId="1ad620dc-0c40-4592-bf5d-287c6dac61d7" providerId="ADAL" clId="{EB95A40E-1EF1-6C41-9752-E50B66BF8F48}" dt="2025-11-25T04:26:24.777" v="993" actId="1076"/>
          <ac:spMkLst>
            <pc:docMk/>
            <pc:sldMk cId="463237088" sldId="262"/>
            <ac:spMk id="50" creationId="{913A7C23-E9B2-BEC6-1610-9680FF881F70}"/>
          </ac:spMkLst>
        </pc:spChg>
        <pc:spChg chg="add del mod">
          <ac:chgData name="Harshal Patil" userId="1ad620dc-0c40-4592-bf5d-287c6dac61d7" providerId="ADAL" clId="{EB95A40E-1EF1-6C41-9752-E50B66BF8F48}" dt="2025-11-25T04:20:07.276" v="918" actId="478"/>
          <ac:spMkLst>
            <pc:docMk/>
            <pc:sldMk cId="463237088" sldId="262"/>
            <ac:spMk id="51" creationId="{4FE80EB8-A77A-122C-CF2A-6224D820EC33}"/>
          </ac:spMkLst>
        </pc:spChg>
        <pc:spChg chg="add mod">
          <ac:chgData name="Harshal Patil" userId="1ad620dc-0c40-4592-bf5d-287c6dac61d7" providerId="ADAL" clId="{EB95A40E-1EF1-6C41-9752-E50B66BF8F48}" dt="2025-11-25T04:29:46.157" v="1020" actId="1076"/>
          <ac:spMkLst>
            <pc:docMk/>
            <pc:sldMk cId="463237088" sldId="262"/>
            <ac:spMk id="57" creationId="{5717050C-354E-3B09-EA66-D20F95708D6E}"/>
          </ac:spMkLst>
        </pc:spChg>
        <pc:spChg chg="add mod">
          <ac:chgData name="Harshal Patil" userId="1ad620dc-0c40-4592-bf5d-287c6dac61d7" providerId="ADAL" clId="{EB95A40E-1EF1-6C41-9752-E50B66BF8F48}" dt="2025-11-25T16:49:00.358" v="1088" actId="1076"/>
          <ac:spMkLst>
            <pc:docMk/>
            <pc:sldMk cId="463237088" sldId="262"/>
            <ac:spMk id="59" creationId="{109B556B-C5F5-49F9-FF26-F219ED7AA76E}"/>
          </ac:spMkLst>
        </pc:spChg>
        <pc:spChg chg="add mod">
          <ac:chgData name="Harshal Patil" userId="1ad620dc-0c40-4592-bf5d-287c6dac61d7" providerId="ADAL" clId="{EB95A40E-1EF1-6C41-9752-E50B66BF8F48}" dt="2025-11-25T04:31:29.532" v="1049" actId="1076"/>
          <ac:spMkLst>
            <pc:docMk/>
            <pc:sldMk cId="463237088" sldId="262"/>
            <ac:spMk id="63" creationId="{AFD395FB-652C-2D24-50AF-3E29F833B369}"/>
          </ac:spMkLst>
        </pc:spChg>
        <pc:spChg chg="add del mod">
          <ac:chgData name="Harshal Patil" userId="1ad620dc-0c40-4592-bf5d-287c6dac61d7" providerId="ADAL" clId="{EB95A40E-1EF1-6C41-9752-E50B66BF8F48}" dt="2025-11-25T17:14:10.711" v="1231" actId="22"/>
          <ac:spMkLst>
            <pc:docMk/>
            <pc:sldMk cId="463237088" sldId="262"/>
            <ac:spMk id="71" creationId="{912CC29D-2CA6-0769-0EA2-444FE7F3D613}"/>
          </ac:spMkLst>
        </pc:spChg>
        <pc:picChg chg="add del mod">
          <ac:chgData name="Harshal Patil" userId="1ad620dc-0c40-4592-bf5d-287c6dac61d7" providerId="ADAL" clId="{EB95A40E-1EF1-6C41-9752-E50B66BF8F48}" dt="2025-11-25T17:13:56.998" v="1225" actId="478"/>
          <ac:picMkLst>
            <pc:docMk/>
            <pc:sldMk cId="463237088" sldId="262"/>
            <ac:picMk id="3" creationId="{CE198FD0-8C5D-10EB-F6AD-01F98BEC4C01}"/>
          </ac:picMkLst>
        </pc:picChg>
        <pc:picChg chg="add del mod">
          <ac:chgData name="Harshal Patil" userId="1ad620dc-0c40-4592-bf5d-287c6dac61d7" providerId="ADAL" clId="{EB95A40E-1EF1-6C41-9752-E50B66BF8F48}" dt="2025-11-25T02:38:04.595" v="103" actId="478"/>
          <ac:picMkLst>
            <pc:docMk/>
            <pc:sldMk cId="463237088" sldId="262"/>
            <ac:picMk id="8" creationId="{2BE76014-A9EF-FE1B-0465-49FE7884111B}"/>
          </ac:picMkLst>
        </pc:picChg>
        <pc:picChg chg="add del mod modCrop">
          <ac:chgData name="Harshal Patil" userId="1ad620dc-0c40-4592-bf5d-287c6dac61d7" providerId="ADAL" clId="{EB95A40E-1EF1-6C41-9752-E50B66BF8F48}" dt="2025-11-25T04:20:59.100" v="929" actId="478"/>
          <ac:picMkLst>
            <pc:docMk/>
            <pc:sldMk cId="463237088" sldId="262"/>
            <ac:picMk id="10" creationId="{52D4B68D-A111-F615-AEE3-D6DBD0FEB04E}"/>
          </ac:picMkLst>
        </pc:picChg>
        <pc:picChg chg="add del mod modCrop">
          <ac:chgData name="Harshal Patil" userId="1ad620dc-0c40-4592-bf5d-287c6dac61d7" providerId="ADAL" clId="{EB95A40E-1EF1-6C41-9752-E50B66BF8F48}" dt="2025-11-25T02:39:56.694" v="680" actId="478"/>
          <ac:picMkLst>
            <pc:docMk/>
            <pc:sldMk cId="463237088" sldId="262"/>
            <ac:picMk id="12" creationId="{A2933B66-10DA-EF24-4CB6-D89512D73592}"/>
          </ac:picMkLst>
        </pc:picChg>
        <pc:picChg chg="add del mod">
          <ac:chgData name="Harshal Patil" userId="1ad620dc-0c40-4592-bf5d-287c6dac61d7" providerId="ADAL" clId="{EB95A40E-1EF1-6C41-9752-E50B66BF8F48}" dt="2025-11-25T04:21:54.474" v="948" actId="478"/>
          <ac:picMkLst>
            <pc:docMk/>
            <pc:sldMk cId="463237088" sldId="262"/>
            <ac:picMk id="37" creationId="{B57BA7E5-86E4-A248-D2E6-2664E27E6595}"/>
          </ac:picMkLst>
        </pc:picChg>
        <pc:picChg chg="add del mod">
          <ac:chgData name="Harshal Patil" userId="1ad620dc-0c40-4592-bf5d-287c6dac61d7" providerId="ADAL" clId="{EB95A40E-1EF1-6C41-9752-E50B66BF8F48}" dt="2025-11-25T17:09:30.712" v="1145" actId="478"/>
          <ac:picMkLst>
            <pc:docMk/>
            <pc:sldMk cId="463237088" sldId="262"/>
            <ac:picMk id="38" creationId="{FD23B7CE-E003-5F13-A188-56B0F1BE0B55}"/>
          </ac:picMkLst>
        </pc:picChg>
        <pc:picChg chg="add mod">
          <ac:chgData name="Harshal Patil" userId="1ad620dc-0c40-4592-bf5d-287c6dac61d7" providerId="ADAL" clId="{EB95A40E-1EF1-6C41-9752-E50B66BF8F48}" dt="2025-11-25T16:52:07.739" v="1091" actId="1076"/>
          <ac:picMkLst>
            <pc:docMk/>
            <pc:sldMk cId="463237088" sldId="262"/>
            <ac:picMk id="52" creationId="{F583C4E5-723E-5BAD-2587-E134FB757EF5}"/>
          </ac:picMkLst>
        </pc:picChg>
        <pc:picChg chg="add del mod">
          <ac:chgData name="Harshal Patil" userId="1ad620dc-0c40-4592-bf5d-287c6dac61d7" providerId="ADAL" clId="{EB95A40E-1EF1-6C41-9752-E50B66BF8F48}" dt="2025-11-25T17:05:22.161" v="1106" actId="478"/>
          <ac:picMkLst>
            <pc:docMk/>
            <pc:sldMk cId="463237088" sldId="262"/>
            <ac:picMk id="53" creationId="{211C4981-EC74-17EA-4F05-80BEBB6DF02C}"/>
          </ac:picMkLst>
        </pc:picChg>
        <pc:picChg chg="add del mod">
          <ac:chgData name="Harshal Patil" userId="1ad620dc-0c40-4592-bf5d-287c6dac61d7" providerId="ADAL" clId="{EB95A40E-1EF1-6C41-9752-E50B66BF8F48}" dt="2025-11-25T16:53:22.695" v="1094" actId="478"/>
          <ac:picMkLst>
            <pc:docMk/>
            <pc:sldMk cId="463237088" sldId="262"/>
            <ac:picMk id="65" creationId="{DFB95DB4-A46F-A455-91FE-0D6EF99A4024}"/>
          </ac:picMkLst>
        </pc:picChg>
        <pc:picChg chg="add mod modCrop">
          <ac:chgData name="Harshal Patil" userId="1ad620dc-0c40-4592-bf5d-287c6dac61d7" providerId="ADAL" clId="{EB95A40E-1EF1-6C41-9752-E50B66BF8F48}" dt="2025-11-25T16:53:56.548" v="1105" actId="1076"/>
          <ac:picMkLst>
            <pc:docMk/>
            <pc:sldMk cId="463237088" sldId="262"/>
            <ac:picMk id="67" creationId="{9AC6E2EC-9189-57D3-9202-AB25467E9621}"/>
          </ac:picMkLst>
        </pc:picChg>
        <pc:picChg chg="add mod">
          <ac:chgData name="Harshal Patil" userId="1ad620dc-0c40-4592-bf5d-287c6dac61d7" providerId="ADAL" clId="{EB95A40E-1EF1-6C41-9752-E50B66BF8F48}" dt="2025-11-25T17:05:32.157" v="1112" actId="1076"/>
          <ac:picMkLst>
            <pc:docMk/>
            <pc:sldMk cId="463237088" sldId="262"/>
            <ac:picMk id="68" creationId="{11243588-50DA-E130-2E19-46FC62F15481}"/>
          </ac:picMkLst>
        </pc:picChg>
        <pc:picChg chg="add mod">
          <ac:chgData name="Harshal Patil" userId="1ad620dc-0c40-4592-bf5d-287c6dac61d7" providerId="ADAL" clId="{EB95A40E-1EF1-6C41-9752-E50B66BF8F48}" dt="2025-11-25T17:09:37.247" v="1149" actId="14100"/>
          <ac:picMkLst>
            <pc:docMk/>
            <pc:sldMk cId="463237088" sldId="262"/>
            <ac:picMk id="69" creationId="{315A7B90-4877-70A5-6108-0354A7366CFF}"/>
          </ac:picMkLst>
        </pc:picChg>
        <pc:cxnChg chg="add mod">
          <ac:chgData name="Harshal Patil" userId="1ad620dc-0c40-4592-bf5d-287c6dac61d7" providerId="ADAL" clId="{EB95A40E-1EF1-6C41-9752-E50B66BF8F48}" dt="2025-11-25T17:40:06.217" v="1423" actId="1076"/>
          <ac:cxnSpMkLst>
            <pc:docMk/>
            <pc:sldMk cId="463237088" sldId="262"/>
            <ac:cxnSpMk id="31" creationId="{B29A8B10-049B-CD64-172A-D5B9082903A3}"/>
          </ac:cxnSpMkLst>
        </pc:cxnChg>
        <pc:cxnChg chg="add mod">
          <ac:chgData name="Harshal Patil" userId="1ad620dc-0c40-4592-bf5d-287c6dac61d7" providerId="ADAL" clId="{EB95A40E-1EF1-6C41-9752-E50B66BF8F48}" dt="2025-11-25T16:46:45.168" v="1071" actId="1076"/>
          <ac:cxnSpMkLst>
            <pc:docMk/>
            <pc:sldMk cId="463237088" sldId="262"/>
            <ac:cxnSpMk id="34" creationId="{BCD9FCFB-2EE8-A467-5B9B-FEDBC24B99AA}"/>
          </ac:cxnSpMkLst>
        </pc:cxnChg>
        <pc:cxnChg chg="add mod">
          <ac:chgData name="Harshal Patil" userId="1ad620dc-0c40-4592-bf5d-287c6dac61d7" providerId="ADAL" clId="{EB95A40E-1EF1-6C41-9752-E50B66BF8F48}" dt="2025-11-25T04:28:43.293" v="1004" actId="1076"/>
          <ac:cxnSpMkLst>
            <pc:docMk/>
            <pc:sldMk cId="463237088" sldId="262"/>
            <ac:cxnSpMk id="55" creationId="{96382940-1153-659E-D32F-63C41DD2D69A}"/>
          </ac:cxnSpMkLst>
        </pc:cxnChg>
        <pc:cxnChg chg="add mod">
          <ac:chgData name="Harshal Patil" userId="1ad620dc-0c40-4592-bf5d-287c6dac61d7" providerId="ADAL" clId="{EB95A40E-1EF1-6C41-9752-E50B66BF8F48}" dt="2025-11-25T04:31:31.348" v="1050" actId="1076"/>
          <ac:cxnSpMkLst>
            <pc:docMk/>
            <pc:sldMk cId="463237088" sldId="262"/>
            <ac:cxnSpMk id="60" creationId="{45A20B98-141D-0BC9-2214-B03D2BD4B0BD}"/>
          </ac:cxnSpMkLst>
        </pc:cxnChg>
      </pc:sldChg>
      <pc:sldChg chg="addSp modSp new del">
        <pc:chgData name="Harshal Patil" userId="1ad620dc-0c40-4592-bf5d-287c6dac61d7" providerId="ADAL" clId="{EB95A40E-1EF1-6C41-9752-E50B66BF8F48}" dt="2025-11-26T02:17:53.593" v="2908" actId="2696"/>
        <pc:sldMkLst>
          <pc:docMk/>
          <pc:sldMk cId="4074629098" sldId="263"/>
        </pc:sldMkLst>
        <pc:spChg chg="add">
          <ac:chgData name="Harshal Patil" userId="1ad620dc-0c40-4592-bf5d-287c6dac61d7" providerId="ADAL" clId="{EB95A40E-1EF1-6C41-9752-E50B66BF8F48}" dt="2025-11-25T04:53:38.867" v="1053"/>
          <ac:spMkLst>
            <pc:docMk/>
            <pc:sldMk cId="4074629098" sldId="263"/>
            <ac:spMk id="2" creationId="{FD368A8A-921F-E83D-9836-367D8826C1D0}"/>
          </ac:spMkLst>
        </pc:spChg>
        <pc:spChg chg="add mod">
          <ac:chgData name="Harshal Patil" userId="1ad620dc-0c40-4592-bf5d-287c6dac61d7" providerId="ADAL" clId="{EB95A40E-1EF1-6C41-9752-E50B66BF8F48}" dt="2025-11-25T04:53:40.156" v="1055"/>
          <ac:spMkLst>
            <pc:docMk/>
            <pc:sldMk cId="4074629098" sldId="263"/>
            <ac:spMk id="3" creationId="{DC2A2915-E25A-9221-9E51-5A5BDD7FB643}"/>
          </ac:spMkLst>
        </pc:spChg>
      </pc:sldChg>
      <pc:sldChg chg="addSp delSp modSp add mod ord">
        <pc:chgData name="Harshal Patil" userId="1ad620dc-0c40-4592-bf5d-287c6dac61d7" providerId="ADAL" clId="{EB95A40E-1EF1-6C41-9752-E50B66BF8F48}" dt="2025-11-25T23:51:07.285" v="2352" actId="123"/>
        <pc:sldMkLst>
          <pc:docMk/>
          <pc:sldMk cId="3622260895" sldId="264"/>
        </pc:sldMkLst>
        <pc:spChg chg="mod">
          <ac:chgData name="Harshal Patil" userId="1ad620dc-0c40-4592-bf5d-287c6dac61d7" providerId="ADAL" clId="{EB95A40E-1EF1-6C41-9752-E50B66BF8F48}" dt="2025-11-25T23:40:34.333" v="2266" actId="1076"/>
          <ac:spMkLst>
            <pc:docMk/>
            <pc:sldMk cId="3622260895" sldId="264"/>
            <ac:spMk id="2" creationId="{6A63C46D-7505-9949-B4BF-E39D059A587F}"/>
          </ac:spMkLst>
        </pc:spChg>
        <pc:spChg chg="add del mod">
          <ac:chgData name="Harshal Patil" userId="1ad620dc-0c40-4592-bf5d-287c6dac61d7" providerId="ADAL" clId="{EB95A40E-1EF1-6C41-9752-E50B66BF8F48}" dt="2025-11-25T17:16:23.886" v="1268" actId="478"/>
          <ac:spMkLst>
            <pc:docMk/>
            <pc:sldMk cId="3622260895" sldId="264"/>
            <ac:spMk id="4" creationId="{A74AA4A9-7275-FB37-47E6-BA049F11E9E2}"/>
          </ac:spMkLst>
        </pc:spChg>
        <pc:spChg chg="mod">
          <ac:chgData name="Harshal Patil" userId="1ad620dc-0c40-4592-bf5d-287c6dac61d7" providerId="ADAL" clId="{EB95A40E-1EF1-6C41-9752-E50B66BF8F48}" dt="2025-11-25T23:26:17.492" v="2167" actId="123"/>
          <ac:spMkLst>
            <pc:docMk/>
            <pc:sldMk cId="3622260895" sldId="264"/>
            <ac:spMk id="6" creationId="{0A82CF8D-8E02-52AB-13A5-9445BCDEFE1C}"/>
          </ac:spMkLst>
        </pc:spChg>
        <pc:spChg chg="mod">
          <ac:chgData name="Harshal Patil" userId="1ad620dc-0c40-4592-bf5d-287c6dac61d7" providerId="ADAL" clId="{EB95A40E-1EF1-6C41-9752-E50B66BF8F48}" dt="2025-11-25T17:32:28.009" v="1407" actId="1076"/>
          <ac:spMkLst>
            <pc:docMk/>
            <pc:sldMk cId="3622260895" sldId="264"/>
            <ac:spMk id="11" creationId="{8526BCDD-3A0C-68A6-6B47-12C73F78CDEA}"/>
          </ac:spMkLst>
        </pc:spChg>
        <pc:spChg chg="mod">
          <ac:chgData name="Harshal Patil" userId="1ad620dc-0c40-4592-bf5d-287c6dac61d7" providerId="ADAL" clId="{EB95A40E-1EF1-6C41-9752-E50B66BF8F48}" dt="2025-11-25T23:29:16.565" v="2179" actId="20577"/>
          <ac:spMkLst>
            <pc:docMk/>
            <pc:sldMk cId="3622260895" sldId="264"/>
            <ac:spMk id="15" creationId="{59CF554F-0846-92E1-8CCB-24E359294180}"/>
          </ac:spMkLst>
        </pc:spChg>
        <pc:spChg chg="mod">
          <ac:chgData name="Harshal Patil" userId="1ad620dc-0c40-4592-bf5d-287c6dac61d7" providerId="ADAL" clId="{EB95A40E-1EF1-6C41-9752-E50B66BF8F48}" dt="2025-11-25T17:32:15.384" v="1405" actId="1076"/>
          <ac:spMkLst>
            <pc:docMk/>
            <pc:sldMk cId="3622260895" sldId="264"/>
            <ac:spMk id="16" creationId="{53FCF399-732B-D915-7A7E-13BFCB504F61}"/>
          </ac:spMkLst>
        </pc:spChg>
        <pc:spChg chg="mod">
          <ac:chgData name="Harshal Patil" userId="1ad620dc-0c40-4592-bf5d-287c6dac61d7" providerId="ADAL" clId="{EB95A40E-1EF1-6C41-9752-E50B66BF8F48}" dt="2025-11-25T17:58:12.955" v="1483" actId="1076"/>
          <ac:spMkLst>
            <pc:docMk/>
            <pc:sldMk cId="3622260895" sldId="264"/>
            <ac:spMk id="17" creationId="{21B81E0F-9D9F-54FE-404E-8D88D727E56D}"/>
          </ac:spMkLst>
        </pc:spChg>
        <pc:spChg chg="mod">
          <ac:chgData name="Harshal Patil" userId="1ad620dc-0c40-4592-bf5d-287c6dac61d7" providerId="ADAL" clId="{EB95A40E-1EF1-6C41-9752-E50B66BF8F48}" dt="2025-11-25T23:29:26.098" v="2184" actId="20577"/>
          <ac:spMkLst>
            <pc:docMk/>
            <pc:sldMk cId="3622260895" sldId="264"/>
            <ac:spMk id="18" creationId="{9DE49F58-D458-5F21-3C8F-BC1303325389}"/>
          </ac:spMkLst>
        </pc:spChg>
        <pc:spChg chg="mod">
          <ac:chgData name="Harshal Patil" userId="1ad620dc-0c40-4592-bf5d-287c6dac61d7" providerId="ADAL" clId="{EB95A40E-1EF1-6C41-9752-E50B66BF8F48}" dt="2025-11-25T17:13:23.356" v="1224" actId="1076"/>
          <ac:spMkLst>
            <pc:docMk/>
            <pc:sldMk cId="3622260895" sldId="264"/>
            <ac:spMk id="21" creationId="{0CF5974A-2E72-7137-BC31-F8762AA13029}"/>
          </ac:spMkLst>
        </pc:spChg>
        <pc:spChg chg="mod">
          <ac:chgData name="Harshal Patil" userId="1ad620dc-0c40-4592-bf5d-287c6dac61d7" providerId="ADAL" clId="{EB95A40E-1EF1-6C41-9752-E50B66BF8F48}" dt="2025-11-25T18:17:11.212" v="1605" actId="1076"/>
          <ac:spMkLst>
            <pc:docMk/>
            <pc:sldMk cId="3622260895" sldId="264"/>
            <ac:spMk id="22" creationId="{D6F1B41E-F991-CC84-4E1D-9730BD34F5A1}"/>
          </ac:spMkLst>
        </pc:spChg>
        <pc:spChg chg="mod">
          <ac:chgData name="Harshal Patil" userId="1ad620dc-0c40-4592-bf5d-287c6dac61d7" providerId="ADAL" clId="{EB95A40E-1EF1-6C41-9752-E50B66BF8F48}" dt="2025-11-25T17:13:21.331" v="1223" actId="1076"/>
          <ac:spMkLst>
            <pc:docMk/>
            <pc:sldMk cId="3622260895" sldId="264"/>
            <ac:spMk id="23" creationId="{102CA9CC-4B08-02BF-4C06-765C682809A0}"/>
          </ac:spMkLst>
        </pc:spChg>
        <pc:spChg chg="add del mod">
          <ac:chgData name="Harshal Patil" userId="1ad620dc-0c40-4592-bf5d-287c6dac61d7" providerId="ADAL" clId="{EB95A40E-1EF1-6C41-9752-E50B66BF8F48}" dt="2025-11-25T18:00:27.704" v="1524" actId="478"/>
          <ac:spMkLst>
            <pc:docMk/>
            <pc:sldMk cId="3622260895" sldId="264"/>
            <ac:spMk id="29" creationId="{72DE15AE-1382-9E4F-6191-3786CEA9B6EB}"/>
          </ac:spMkLst>
        </pc:spChg>
        <pc:spChg chg="add mod">
          <ac:chgData name="Harshal Patil" userId="1ad620dc-0c40-4592-bf5d-287c6dac61d7" providerId="ADAL" clId="{EB95A40E-1EF1-6C41-9752-E50B66BF8F48}" dt="2025-11-25T23:51:07.285" v="2352" actId="123"/>
          <ac:spMkLst>
            <pc:docMk/>
            <pc:sldMk cId="3622260895" sldId="264"/>
            <ac:spMk id="31" creationId="{2A678502-BDF6-40B0-D7D9-0A7CD68E41EB}"/>
          </ac:spMkLst>
        </pc:spChg>
        <pc:spChg chg="add mod">
          <ac:chgData name="Harshal Patil" userId="1ad620dc-0c40-4592-bf5d-287c6dac61d7" providerId="ADAL" clId="{EB95A40E-1EF1-6C41-9752-E50B66BF8F48}" dt="2025-11-25T17:16:22.864" v="1267" actId="767"/>
          <ac:spMkLst>
            <pc:docMk/>
            <pc:sldMk cId="3622260895" sldId="264"/>
            <ac:spMk id="32" creationId="{7F5C94F2-5946-59D9-3116-D8775CD5F4A5}"/>
          </ac:spMkLst>
        </pc:spChg>
        <pc:spChg chg="add mod">
          <ac:chgData name="Harshal Patil" userId="1ad620dc-0c40-4592-bf5d-287c6dac61d7" providerId="ADAL" clId="{EB95A40E-1EF1-6C41-9752-E50B66BF8F48}" dt="2025-11-25T23:00:41.149" v="1938" actId="1076"/>
          <ac:spMkLst>
            <pc:docMk/>
            <pc:sldMk cId="3622260895" sldId="264"/>
            <ac:spMk id="32" creationId="{D5FAFDAD-F941-F473-4D15-132D5A994981}"/>
          </ac:spMkLst>
        </pc:spChg>
        <pc:spChg chg="add mod">
          <ac:chgData name="Harshal Patil" userId="1ad620dc-0c40-4592-bf5d-287c6dac61d7" providerId="ADAL" clId="{EB95A40E-1EF1-6C41-9752-E50B66BF8F48}" dt="2025-11-25T23:41:29.461" v="2322" actId="20577"/>
          <ac:spMkLst>
            <pc:docMk/>
            <pc:sldMk cId="3622260895" sldId="264"/>
            <ac:spMk id="34" creationId="{62A68493-71FE-E6F1-3AE0-0A9AF8807DDE}"/>
          </ac:spMkLst>
        </pc:spChg>
        <pc:spChg chg="add mod">
          <ac:chgData name="Harshal Patil" userId="1ad620dc-0c40-4592-bf5d-287c6dac61d7" providerId="ADAL" clId="{EB95A40E-1EF1-6C41-9752-E50B66BF8F48}" dt="2025-11-25T18:06:30.053" v="1558" actId="20577"/>
          <ac:spMkLst>
            <pc:docMk/>
            <pc:sldMk cId="3622260895" sldId="264"/>
            <ac:spMk id="35" creationId="{D5695286-E6A1-1910-DD66-328E0D5189F7}"/>
          </ac:spMkLst>
        </pc:spChg>
        <pc:spChg chg="add mod">
          <ac:chgData name="Harshal Patil" userId="1ad620dc-0c40-4592-bf5d-287c6dac61d7" providerId="ADAL" clId="{EB95A40E-1EF1-6C41-9752-E50B66BF8F48}" dt="2025-11-25T22:58:29.918" v="1794" actId="14100"/>
          <ac:spMkLst>
            <pc:docMk/>
            <pc:sldMk cId="3622260895" sldId="264"/>
            <ac:spMk id="54" creationId="{5EDD0B3D-2E75-0D4C-0570-2CC0D689A4B3}"/>
          </ac:spMkLst>
        </pc:spChg>
        <pc:spChg chg="add del mod">
          <ac:chgData name="Harshal Patil" userId="1ad620dc-0c40-4592-bf5d-287c6dac61d7" providerId="ADAL" clId="{EB95A40E-1EF1-6C41-9752-E50B66BF8F48}" dt="2025-11-25T18:01:48.033" v="1532" actId="478"/>
          <ac:spMkLst>
            <pc:docMk/>
            <pc:sldMk cId="3622260895" sldId="264"/>
            <ac:spMk id="56" creationId="{EC26825C-95A9-6A6F-D891-E2ACE8D50F1D}"/>
          </ac:spMkLst>
        </pc:spChg>
        <pc:spChg chg="add mod">
          <ac:chgData name="Harshal Patil" userId="1ad620dc-0c40-4592-bf5d-287c6dac61d7" providerId="ADAL" clId="{EB95A40E-1EF1-6C41-9752-E50B66BF8F48}" dt="2025-11-25T23:39:17.600" v="2220" actId="1036"/>
          <ac:spMkLst>
            <pc:docMk/>
            <pc:sldMk cId="3622260895" sldId="264"/>
            <ac:spMk id="58" creationId="{0D83820F-5F9A-EEA5-73F5-479E28BADE24}"/>
          </ac:spMkLst>
        </pc:spChg>
        <pc:spChg chg="add mod">
          <ac:chgData name="Harshal Patil" userId="1ad620dc-0c40-4592-bf5d-287c6dac61d7" providerId="ADAL" clId="{EB95A40E-1EF1-6C41-9752-E50B66BF8F48}" dt="2025-11-25T23:50:52.071" v="2351" actId="1076"/>
          <ac:spMkLst>
            <pc:docMk/>
            <pc:sldMk cId="3622260895" sldId="264"/>
            <ac:spMk id="60" creationId="{E7E729BE-E828-B0CC-FB06-EA2822A15644}"/>
          </ac:spMkLst>
        </pc:spChg>
        <pc:spChg chg="add mod">
          <ac:chgData name="Harshal Patil" userId="1ad620dc-0c40-4592-bf5d-287c6dac61d7" providerId="ADAL" clId="{EB95A40E-1EF1-6C41-9752-E50B66BF8F48}" dt="2025-11-25T23:40:08.699" v="2263" actId="404"/>
          <ac:spMkLst>
            <pc:docMk/>
            <pc:sldMk cId="3622260895" sldId="264"/>
            <ac:spMk id="61" creationId="{DFC0373F-C4A5-E883-D383-09D082A87094}"/>
          </ac:spMkLst>
        </pc:spChg>
        <pc:spChg chg="del mod">
          <ac:chgData name="Harshal Patil" userId="1ad620dc-0c40-4592-bf5d-287c6dac61d7" providerId="ADAL" clId="{EB95A40E-1EF1-6C41-9752-E50B66BF8F48}" dt="2025-11-25T17:22:20.951" v="1317" actId="478"/>
          <ac:spMkLst>
            <pc:docMk/>
            <pc:sldMk cId="3622260895" sldId="264"/>
            <ac:spMk id="134" creationId="{D70E5CA9-E2C0-4E47-9964-AE4D0C09C476}"/>
          </ac:spMkLst>
        </pc:spChg>
        <pc:spChg chg="mod">
          <ac:chgData name="Harshal Patil" userId="1ad620dc-0c40-4592-bf5d-287c6dac61d7" providerId="ADAL" clId="{EB95A40E-1EF1-6C41-9752-E50B66BF8F48}" dt="2025-11-25T22:03:45.590" v="1746" actId="1076"/>
          <ac:spMkLst>
            <pc:docMk/>
            <pc:sldMk cId="3622260895" sldId="264"/>
            <ac:spMk id="135" creationId="{BD3D3119-89E1-694B-A71F-D93681A887D7}"/>
          </ac:spMkLst>
        </pc:spChg>
        <pc:spChg chg="mod topLvl">
          <ac:chgData name="Harshal Patil" userId="1ad620dc-0c40-4592-bf5d-287c6dac61d7" providerId="ADAL" clId="{EB95A40E-1EF1-6C41-9752-E50B66BF8F48}" dt="2025-11-25T23:29:36.177" v="2189" actId="1036"/>
          <ac:spMkLst>
            <pc:docMk/>
            <pc:sldMk cId="3622260895" sldId="264"/>
            <ac:spMk id="137" creationId="{D4B1064F-82E2-A28A-9D16-59F6BDFC83AF}"/>
          </ac:spMkLst>
        </pc:spChg>
        <pc:spChg chg="mod">
          <ac:chgData name="Harshal Patil" userId="1ad620dc-0c40-4592-bf5d-287c6dac61d7" providerId="ADAL" clId="{EB95A40E-1EF1-6C41-9752-E50B66BF8F48}" dt="2025-11-25T17:21:29.281" v="1309" actId="14100"/>
          <ac:spMkLst>
            <pc:docMk/>
            <pc:sldMk cId="3622260895" sldId="264"/>
            <ac:spMk id="145" creationId="{4D860A98-9C88-6BEB-5C0B-96CA7D54C8BB}"/>
          </ac:spMkLst>
        </pc:spChg>
        <pc:spChg chg="mod">
          <ac:chgData name="Harshal Patil" userId="1ad620dc-0c40-4592-bf5d-287c6dac61d7" providerId="ADAL" clId="{EB95A40E-1EF1-6C41-9752-E50B66BF8F48}" dt="2025-11-25T18:18:46.357" v="1608" actId="1076"/>
          <ac:spMkLst>
            <pc:docMk/>
            <pc:sldMk cId="3622260895" sldId="264"/>
            <ac:spMk id="147" creationId="{FB6B8F81-58D1-321E-01A1-0019E580EDED}"/>
          </ac:spMkLst>
        </pc:spChg>
        <pc:spChg chg="mod">
          <ac:chgData name="Harshal Patil" userId="1ad620dc-0c40-4592-bf5d-287c6dac61d7" providerId="ADAL" clId="{EB95A40E-1EF1-6C41-9752-E50B66BF8F48}" dt="2025-11-25T17:32:37.288" v="1409" actId="1076"/>
          <ac:spMkLst>
            <pc:docMk/>
            <pc:sldMk cId="3622260895" sldId="264"/>
            <ac:spMk id="152" creationId="{6CCD30CF-6497-17B4-7A6C-19019BDE744A}"/>
          </ac:spMkLst>
        </pc:spChg>
        <pc:spChg chg="mod">
          <ac:chgData name="Harshal Patil" userId="1ad620dc-0c40-4592-bf5d-287c6dac61d7" providerId="ADAL" clId="{EB95A40E-1EF1-6C41-9752-E50B66BF8F48}" dt="2025-11-25T17:58:22.205" v="1484" actId="1076"/>
          <ac:spMkLst>
            <pc:docMk/>
            <pc:sldMk cId="3622260895" sldId="264"/>
            <ac:spMk id="154" creationId="{19DFFB42-BCD4-A663-44AA-290099E400FE}"/>
          </ac:spMkLst>
        </pc:spChg>
        <pc:spChg chg="add del mod">
          <ac:chgData name="Harshal Patil" userId="1ad620dc-0c40-4592-bf5d-287c6dac61d7" providerId="ADAL" clId="{EB95A40E-1EF1-6C41-9752-E50B66BF8F48}" dt="2025-11-25T18:08:40.663" v="1586"/>
          <ac:spMkLst>
            <pc:docMk/>
            <pc:sldMk cId="3622260895" sldId="264"/>
            <ac:spMk id="4096" creationId="{E0BFEFE7-D7F4-FE8C-AC67-6406E99C367B}"/>
          </ac:spMkLst>
        </pc:spChg>
        <pc:spChg chg="add del mod">
          <ac:chgData name="Harshal Patil" userId="1ad620dc-0c40-4592-bf5d-287c6dac61d7" providerId="ADAL" clId="{EB95A40E-1EF1-6C41-9752-E50B66BF8F48}" dt="2025-11-25T18:08:38.972" v="1584" actId="478"/>
          <ac:spMkLst>
            <pc:docMk/>
            <pc:sldMk cId="3622260895" sldId="264"/>
            <ac:spMk id="4097" creationId="{C5DE220B-8FE8-EE30-40E0-E6317D579A0F}"/>
          </ac:spMkLst>
        </pc:spChg>
        <pc:grpChg chg="add del mod">
          <ac:chgData name="Harshal Patil" userId="1ad620dc-0c40-4592-bf5d-287c6dac61d7" providerId="ADAL" clId="{EB95A40E-1EF1-6C41-9752-E50B66BF8F48}" dt="2025-11-25T17:41:06.865" v="1437" actId="165"/>
          <ac:grpSpMkLst>
            <pc:docMk/>
            <pc:sldMk cId="3622260895" sldId="264"/>
            <ac:grpSpMk id="33" creationId="{0037FDD0-1A81-79AC-3128-A5FAE41F1CA2}"/>
          </ac:grpSpMkLst>
        </pc:grpChg>
        <pc:picChg chg="mod modCrop">
          <ac:chgData name="Harshal Patil" userId="1ad620dc-0c40-4592-bf5d-287c6dac61d7" providerId="ADAL" clId="{EB95A40E-1EF1-6C41-9752-E50B66BF8F48}" dt="2025-11-25T17:58:39.036" v="1490" actId="1076"/>
          <ac:picMkLst>
            <pc:docMk/>
            <pc:sldMk cId="3622260895" sldId="264"/>
            <ac:picMk id="5" creationId="{F7B1DBDC-1924-B324-3698-D1428C1A8B63}"/>
          </ac:picMkLst>
        </pc:picChg>
        <pc:picChg chg="mod">
          <ac:chgData name="Harshal Patil" userId="1ad620dc-0c40-4592-bf5d-287c6dac61d7" providerId="ADAL" clId="{EB95A40E-1EF1-6C41-9752-E50B66BF8F48}" dt="2025-11-25T22:58:41.597" v="1798" actId="1076"/>
          <ac:picMkLst>
            <pc:docMk/>
            <pc:sldMk cId="3622260895" sldId="264"/>
            <ac:picMk id="7" creationId="{70FB5C4C-970A-8A88-9426-552CE7BB962C}"/>
          </ac:picMkLst>
        </pc:picChg>
        <pc:picChg chg="del">
          <ac:chgData name="Harshal Patil" userId="1ad620dc-0c40-4592-bf5d-287c6dac61d7" providerId="ADAL" clId="{EB95A40E-1EF1-6C41-9752-E50B66BF8F48}" dt="2025-11-25T17:10:25.754" v="1157" actId="478"/>
          <ac:picMkLst>
            <pc:docMk/>
            <pc:sldMk cId="3622260895" sldId="264"/>
            <ac:picMk id="7" creationId="{8A8A95FE-8F36-773F-8489-21ECB980C31C}"/>
          </ac:picMkLst>
        </pc:picChg>
        <pc:picChg chg="del">
          <ac:chgData name="Harshal Patil" userId="1ad620dc-0c40-4592-bf5d-287c6dac61d7" providerId="ADAL" clId="{EB95A40E-1EF1-6C41-9752-E50B66BF8F48}" dt="2025-11-25T17:10:03.512" v="1154" actId="478"/>
          <ac:picMkLst>
            <pc:docMk/>
            <pc:sldMk cId="3622260895" sldId="264"/>
            <ac:picMk id="8" creationId="{FD8B228B-49F9-69C8-3FF9-562A2189CD04}"/>
          </ac:picMkLst>
        </pc:picChg>
        <pc:picChg chg="mod">
          <ac:chgData name="Harshal Patil" userId="1ad620dc-0c40-4592-bf5d-287c6dac61d7" providerId="ADAL" clId="{EB95A40E-1EF1-6C41-9752-E50B66BF8F48}" dt="2025-11-25T22:55:00.499" v="1785" actId="1076"/>
          <ac:picMkLst>
            <pc:docMk/>
            <pc:sldMk cId="3622260895" sldId="264"/>
            <ac:picMk id="9" creationId="{419FBFCF-DB19-89EA-A7D0-BCB37DC3E0F7}"/>
          </ac:picMkLst>
        </pc:picChg>
        <pc:picChg chg="add del mod">
          <ac:chgData name="Harshal Patil" userId="1ad620dc-0c40-4592-bf5d-287c6dac61d7" providerId="ADAL" clId="{EB95A40E-1EF1-6C41-9752-E50B66BF8F48}" dt="2025-11-25T18:13:28.600" v="1592" actId="478"/>
          <ac:picMkLst>
            <pc:docMk/>
            <pc:sldMk cId="3622260895" sldId="264"/>
            <ac:picMk id="9" creationId="{8713E5A2-3DBA-FE2D-727E-5B4B327F44C5}"/>
          </ac:picMkLst>
        </pc:picChg>
        <pc:picChg chg="del">
          <ac:chgData name="Harshal Patil" userId="1ad620dc-0c40-4592-bf5d-287c6dac61d7" providerId="ADAL" clId="{EB95A40E-1EF1-6C41-9752-E50B66BF8F48}" dt="2025-11-25T17:11:45.502" v="1170" actId="478"/>
          <ac:picMkLst>
            <pc:docMk/>
            <pc:sldMk cId="3622260895" sldId="264"/>
            <ac:picMk id="10" creationId="{D363BB30-31E5-49B1-296C-83DB983B2A2F}"/>
          </ac:picMkLst>
        </pc:picChg>
        <pc:picChg chg="mod">
          <ac:chgData name="Harshal Patil" userId="1ad620dc-0c40-4592-bf5d-287c6dac61d7" providerId="ADAL" clId="{EB95A40E-1EF1-6C41-9752-E50B66BF8F48}" dt="2025-11-25T22:55:05.077" v="1786" actId="1076"/>
          <ac:picMkLst>
            <pc:docMk/>
            <pc:sldMk cId="3622260895" sldId="264"/>
            <ac:picMk id="10" creationId="{F4FD4677-C53C-F102-231F-353765DF8661}"/>
          </ac:picMkLst>
        </pc:picChg>
        <pc:picChg chg="del mod">
          <ac:chgData name="Harshal Patil" userId="1ad620dc-0c40-4592-bf5d-287c6dac61d7" providerId="ADAL" clId="{EB95A40E-1EF1-6C41-9752-E50B66BF8F48}" dt="2025-11-25T17:14:17.081" v="1233" actId="478"/>
          <ac:picMkLst>
            <pc:docMk/>
            <pc:sldMk cId="3622260895" sldId="264"/>
            <ac:picMk id="12" creationId="{A9B424B8-B567-AC92-B52D-4095A3BE1C80}"/>
          </ac:picMkLst>
        </pc:picChg>
        <pc:picChg chg="mod">
          <ac:chgData name="Harshal Patil" userId="1ad620dc-0c40-4592-bf5d-287c6dac61d7" providerId="ADAL" clId="{EB95A40E-1EF1-6C41-9752-E50B66BF8F48}" dt="2025-11-25T22:55:12.383" v="1787" actId="1076"/>
          <ac:picMkLst>
            <pc:docMk/>
            <pc:sldMk cId="3622260895" sldId="264"/>
            <ac:picMk id="12" creationId="{B7D375A2-703B-2816-E473-F4A93D3B20DE}"/>
          </ac:picMkLst>
        </pc:picChg>
        <pc:picChg chg="del">
          <ac:chgData name="Harshal Patil" userId="1ad620dc-0c40-4592-bf5d-287c6dac61d7" providerId="ADAL" clId="{EB95A40E-1EF1-6C41-9752-E50B66BF8F48}" dt="2025-11-25T17:05:34.780" v="1113" actId="478"/>
          <ac:picMkLst>
            <pc:docMk/>
            <pc:sldMk cId="3622260895" sldId="264"/>
            <ac:picMk id="13" creationId="{4A4B10C8-6773-F2EA-08B1-CC22BF7CA005}"/>
          </ac:picMkLst>
        </pc:picChg>
        <pc:picChg chg="add mod">
          <ac:chgData name="Harshal Patil" userId="1ad620dc-0c40-4592-bf5d-287c6dac61d7" providerId="ADAL" clId="{EB95A40E-1EF1-6C41-9752-E50B66BF8F48}" dt="2025-11-25T18:14:46.373" v="1600" actId="1076"/>
          <ac:picMkLst>
            <pc:docMk/>
            <pc:sldMk cId="3622260895" sldId="264"/>
            <ac:picMk id="14" creationId="{D8A4EAB8-B3C5-0953-A695-A6F326D2A9BD}"/>
          </ac:picMkLst>
        </pc:picChg>
        <pc:picChg chg="del">
          <ac:chgData name="Harshal Patil" userId="1ad620dc-0c40-4592-bf5d-287c6dac61d7" providerId="ADAL" clId="{EB95A40E-1EF1-6C41-9752-E50B66BF8F48}" dt="2025-11-25T17:06:10.332" v="1117" actId="478"/>
          <ac:picMkLst>
            <pc:docMk/>
            <pc:sldMk cId="3622260895" sldId="264"/>
            <ac:picMk id="19" creationId="{4A92E17F-C0A4-BD84-9E91-3F95104C4A22}"/>
          </ac:picMkLst>
        </pc:picChg>
        <pc:picChg chg="del">
          <ac:chgData name="Harshal Patil" userId="1ad620dc-0c40-4592-bf5d-287c6dac61d7" providerId="ADAL" clId="{EB95A40E-1EF1-6C41-9752-E50B66BF8F48}" dt="2025-11-25T17:07:43.493" v="1126" actId="478"/>
          <ac:picMkLst>
            <pc:docMk/>
            <pc:sldMk cId="3622260895" sldId="264"/>
            <ac:picMk id="20" creationId="{7DD9096F-8AE6-86B2-E71B-1F9892F5C8EA}"/>
          </ac:picMkLst>
        </pc:picChg>
        <pc:picChg chg="add mod">
          <ac:chgData name="Harshal Patil" userId="1ad620dc-0c40-4592-bf5d-287c6dac61d7" providerId="ADAL" clId="{EB95A40E-1EF1-6C41-9752-E50B66BF8F48}" dt="2025-11-25T17:13:09.172" v="1220" actId="1076"/>
          <ac:picMkLst>
            <pc:docMk/>
            <pc:sldMk cId="3622260895" sldId="264"/>
            <ac:picMk id="24" creationId="{271A6358-638D-45D5-0A57-8CE91E1C46B9}"/>
          </ac:picMkLst>
        </pc:picChg>
        <pc:picChg chg="add del mod">
          <ac:chgData name="Harshal Patil" userId="1ad620dc-0c40-4592-bf5d-287c6dac61d7" providerId="ADAL" clId="{EB95A40E-1EF1-6C41-9752-E50B66BF8F48}" dt="2025-11-25T17:08:54.337" v="1144" actId="478"/>
          <ac:picMkLst>
            <pc:docMk/>
            <pc:sldMk cId="3622260895" sldId="264"/>
            <ac:picMk id="25" creationId="{D368460D-7544-2543-4AB6-63E731281C73}"/>
          </ac:picMkLst>
        </pc:picChg>
        <pc:picChg chg="add mod">
          <ac:chgData name="Harshal Patil" userId="1ad620dc-0c40-4592-bf5d-287c6dac61d7" providerId="ADAL" clId="{EB95A40E-1EF1-6C41-9752-E50B66BF8F48}" dt="2025-11-25T22:55:22.482" v="1789" actId="1076"/>
          <ac:picMkLst>
            <pc:docMk/>
            <pc:sldMk cId="3622260895" sldId="264"/>
            <ac:picMk id="25" creationId="{D8887C25-F4AF-2816-639C-AC00577AA132}"/>
          </ac:picMkLst>
        </pc:picChg>
        <pc:picChg chg="add mod">
          <ac:chgData name="Harshal Patil" userId="1ad620dc-0c40-4592-bf5d-287c6dac61d7" providerId="ADAL" clId="{EB95A40E-1EF1-6C41-9752-E50B66BF8F48}" dt="2025-11-25T22:57:54.564" v="1790" actId="1076"/>
          <ac:picMkLst>
            <pc:docMk/>
            <pc:sldMk cId="3622260895" sldId="264"/>
            <ac:picMk id="26" creationId="{D02934C4-630B-70B9-B5E3-264DCF739096}"/>
          </ac:picMkLst>
        </pc:picChg>
        <pc:picChg chg="add del mod">
          <ac:chgData name="Harshal Patil" userId="1ad620dc-0c40-4592-bf5d-287c6dac61d7" providerId="ADAL" clId="{EB95A40E-1EF1-6C41-9752-E50B66BF8F48}" dt="2025-11-25T17:39:39.535" v="1411" actId="478"/>
          <ac:picMkLst>
            <pc:docMk/>
            <pc:sldMk cId="3622260895" sldId="264"/>
            <ac:picMk id="26" creationId="{E500A06E-AF0B-8103-AF11-C636C2A656DF}"/>
          </ac:picMkLst>
        </pc:picChg>
        <pc:picChg chg="add mod">
          <ac:chgData name="Harshal Patil" userId="1ad620dc-0c40-4592-bf5d-287c6dac61d7" providerId="ADAL" clId="{EB95A40E-1EF1-6C41-9752-E50B66BF8F48}" dt="2025-11-25T23:02:11.998" v="1944" actId="14100"/>
          <ac:picMkLst>
            <pc:docMk/>
            <pc:sldMk cId="3622260895" sldId="264"/>
            <ac:picMk id="27" creationId="{E14A2282-226B-6C2B-A2E9-A0D9EA69BE37}"/>
          </ac:picMkLst>
        </pc:picChg>
        <pc:picChg chg="add mod">
          <ac:chgData name="Harshal Patil" userId="1ad620dc-0c40-4592-bf5d-287c6dac61d7" providerId="ADAL" clId="{EB95A40E-1EF1-6C41-9752-E50B66BF8F48}" dt="2025-11-25T23:01:21.513" v="1940" actId="1076"/>
          <ac:picMkLst>
            <pc:docMk/>
            <pc:sldMk cId="3622260895" sldId="264"/>
            <ac:picMk id="28" creationId="{7FED473E-27E4-0C65-B8B9-BCA7EB7B2F0B}"/>
          </ac:picMkLst>
        </pc:picChg>
        <pc:picChg chg="add mod">
          <ac:chgData name="Harshal Patil" userId="1ad620dc-0c40-4592-bf5d-287c6dac61d7" providerId="ADAL" clId="{EB95A40E-1EF1-6C41-9752-E50B66BF8F48}" dt="2025-11-25T23:01:24.446" v="1941" actId="1076"/>
          <ac:picMkLst>
            <pc:docMk/>
            <pc:sldMk cId="3622260895" sldId="264"/>
            <ac:picMk id="29" creationId="{EE187940-573C-B8F3-EDB6-6AF492B54084}"/>
          </ac:picMkLst>
        </pc:picChg>
        <pc:picChg chg="add mod">
          <ac:chgData name="Harshal Patil" userId="1ad620dc-0c40-4592-bf5d-287c6dac61d7" providerId="ADAL" clId="{EB95A40E-1EF1-6C41-9752-E50B66BF8F48}" dt="2025-11-25T23:01:26.496" v="1942" actId="1076"/>
          <ac:picMkLst>
            <pc:docMk/>
            <pc:sldMk cId="3622260895" sldId="264"/>
            <ac:picMk id="30" creationId="{157C2D02-A53F-659B-8719-E2B85D7B801B}"/>
          </ac:picMkLst>
        </pc:picChg>
        <pc:picChg chg="add del mod">
          <ac:chgData name="Harshal Patil" userId="1ad620dc-0c40-4592-bf5d-287c6dac61d7" providerId="ADAL" clId="{EB95A40E-1EF1-6C41-9752-E50B66BF8F48}" dt="2025-11-25T17:23:16.472" v="1330" actId="478"/>
          <ac:picMkLst>
            <pc:docMk/>
            <pc:sldMk cId="3622260895" sldId="264"/>
            <ac:picMk id="37" creationId="{411C367F-D954-8E52-ADA8-4DF32145C501}"/>
          </ac:picMkLst>
        </pc:picChg>
        <pc:picChg chg="add mod">
          <ac:chgData name="Harshal Patil" userId="1ad620dc-0c40-4592-bf5d-287c6dac61d7" providerId="ADAL" clId="{EB95A40E-1EF1-6C41-9752-E50B66BF8F48}" dt="2025-11-25T18:09:14.226" v="1591" actId="1440"/>
          <ac:picMkLst>
            <pc:docMk/>
            <pc:sldMk cId="3622260895" sldId="264"/>
            <ac:picMk id="39" creationId="{E36D3537-8E01-A3EE-42B9-683BF750216F}"/>
          </ac:picMkLst>
        </pc:picChg>
        <pc:picChg chg="add mod">
          <ac:chgData name="Harshal Patil" userId="1ad620dc-0c40-4592-bf5d-287c6dac61d7" providerId="ADAL" clId="{EB95A40E-1EF1-6C41-9752-E50B66BF8F48}" dt="2025-11-25T23:01:52.277" v="1943" actId="14100"/>
          <ac:picMkLst>
            <pc:docMk/>
            <pc:sldMk cId="3622260895" sldId="264"/>
            <ac:picMk id="41" creationId="{234305C5-533F-6BB1-5C4F-B197175DF4C7}"/>
          </ac:picMkLst>
        </pc:picChg>
        <pc:picChg chg="add">
          <ac:chgData name="Harshal Patil" userId="1ad620dc-0c40-4592-bf5d-287c6dac61d7" providerId="ADAL" clId="{EB95A40E-1EF1-6C41-9752-E50B66BF8F48}" dt="2025-11-25T18:03:57.515" v="1545"/>
          <ac:picMkLst>
            <pc:docMk/>
            <pc:sldMk cId="3622260895" sldId="264"/>
            <ac:picMk id="62" creationId="{803876EB-FC1F-DD55-A9AB-DC61FA2B1D2E}"/>
          </ac:picMkLst>
        </pc:picChg>
        <pc:picChg chg="add del mod">
          <ac:chgData name="Harshal Patil" userId="1ad620dc-0c40-4592-bf5d-287c6dac61d7" providerId="ADAL" clId="{EB95A40E-1EF1-6C41-9752-E50B66BF8F48}" dt="2025-11-25T18:04:16.666" v="1552" actId="478"/>
          <ac:picMkLst>
            <pc:docMk/>
            <pc:sldMk cId="3622260895" sldId="264"/>
            <ac:picMk id="63" creationId="{9335DBA3-4486-19C9-5E79-133BDE0B7AB7}"/>
          </ac:picMkLst>
        </pc:picChg>
        <pc:picChg chg="add">
          <ac:chgData name="Harshal Patil" userId="1ad620dc-0c40-4592-bf5d-287c6dac61d7" providerId="ADAL" clId="{EB95A40E-1EF1-6C41-9752-E50B66BF8F48}" dt="2025-11-25T17:10:26.206" v="1158"/>
          <ac:picMkLst>
            <pc:docMk/>
            <pc:sldMk cId="3622260895" sldId="264"/>
            <ac:picMk id="4098" creationId="{1351FFF2-513C-2601-06EF-91273453376B}"/>
          </ac:picMkLst>
        </pc:picChg>
        <pc:picChg chg="add mod">
          <ac:chgData name="Harshal Patil" userId="1ad620dc-0c40-4592-bf5d-287c6dac61d7" providerId="ADAL" clId="{EB95A40E-1EF1-6C41-9752-E50B66BF8F48}" dt="2025-11-25T18:15:01.645" v="1604" actId="692"/>
          <ac:picMkLst>
            <pc:docMk/>
            <pc:sldMk cId="3622260895" sldId="264"/>
            <ac:picMk id="4099" creationId="{D0C5C8D9-6C2B-A51F-E6C7-5AAD04B3EAD8}"/>
          </ac:picMkLst>
        </pc:picChg>
        <pc:picChg chg="add del mod topLvl">
          <ac:chgData name="Harshal Patil" userId="1ad620dc-0c40-4592-bf5d-287c6dac61d7" providerId="ADAL" clId="{EB95A40E-1EF1-6C41-9752-E50B66BF8F48}" dt="2025-11-25T17:41:13.080" v="1438" actId="478"/>
          <ac:picMkLst>
            <pc:docMk/>
            <pc:sldMk cId="3622260895" sldId="264"/>
            <ac:picMk id="4100" creationId="{A377DA2B-05F6-3957-50DF-D535AF7D72DC}"/>
          </ac:picMkLst>
        </pc:picChg>
        <pc:picChg chg="add del mod">
          <ac:chgData name="Harshal Patil" userId="1ad620dc-0c40-4592-bf5d-287c6dac61d7" providerId="ADAL" clId="{EB95A40E-1EF1-6C41-9752-E50B66BF8F48}" dt="2025-11-25T17:44:35.065" v="1442" actId="478"/>
          <ac:picMkLst>
            <pc:docMk/>
            <pc:sldMk cId="3622260895" sldId="264"/>
            <ac:picMk id="4102" creationId="{5A1D6CA0-FAEA-E28D-4882-B36BBC169F9A}"/>
          </ac:picMkLst>
        </pc:picChg>
        <pc:picChg chg="add mod">
          <ac:chgData name="Harshal Patil" userId="1ad620dc-0c40-4592-bf5d-287c6dac61d7" providerId="ADAL" clId="{EB95A40E-1EF1-6C41-9752-E50B66BF8F48}" dt="2025-11-25T23:27:55.355" v="2175" actId="692"/>
          <ac:picMkLst>
            <pc:docMk/>
            <pc:sldMk cId="3622260895" sldId="264"/>
            <ac:picMk id="4104" creationId="{C65121FD-6F6B-9733-1B4E-5ADC981AD633}"/>
          </ac:picMkLst>
        </pc:picChg>
        <pc:picChg chg="add mod">
          <ac:chgData name="Harshal Patil" userId="1ad620dc-0c40-4592-bf5d-287c6dac61d7" providerId="ADAL" clId="{EB95A40E-1EF1-6C41-9752-E50B66BF8F48}" dt="2025-11-25T22:54:48.088" v="1783" actId="1076"/>
          <ac:picMkLst>
            <pc:docMk/>
            <pc:sldMk cId="3622260895" sldId="264"/>
            <ac:picMk id="4106" creationId="{8BAFA0DA-CDA3-4A4F-9502-ED37EC617127}"/>
          </ac:picMkLst>
        </pc:picChg>
        <pc:picChg chg="add mod">
          <ac:chgData name="Harshal Patil" userId="1ad620dc-0c40-4592-bf5d-287c6dac61d7" providerId="ADAL" clId="{EB95A40E-1EF1-6C41-9752-E50B66BF8F48}" dt="2025-11-25T22:54:50.300" v="1784" actId="1076"/>
          <ac:picMkLst>
            <pc:docMk/>
            <pc:sldMk cId="3622260895" sldId="264"/>
            <ac:picMk id="4108" creationId="{37190FCB-A341-84B0-DC8E-5337BDBC7907}"/>
          </ac:picMkLst>
        </pc:picChg>
        <pc:cxnChg chg="add del mod">
          <ac:chgData name="Harshal Patil" userId="1ad620dc-0c40-4592-bf5d-287c6dac61d7" providerId="ADAL" clId="{EB95A40E-1EF1-6C41-9752-E50B66BF8F48}" dt="2025-11-25T17:46:03.632" v="1463" actId="478"/>
          <ac:cxnSpMkLst>
            <pc:docMk/>
            <pc:sldMk cId="3622260895" sldId="264"/>
            <ac:cxnSpMk id="42" creationId="{7D5050AF-48F0-6D85-6558-F57C6B5738C2}"/>
          </ac:cxnSpMkLst>
        </pc:cxnChg>
        <pc:cxnChg chg="add mod">
          <ac:chgData name="Harshal Patil" userId="1ad620dc-0c40-4592-bf5d-287c6dac61d7" providerId="ADAL" clId="{EB95A40E-1EF1-6C41-9752-E50B66BF8F48}" dt="2025-11-25T22:00:06.276" v="1644" actId="1037"/>
          <ac:cxnSpMkLst>
            <pc:docMk/>
            <pc:sldMk cId="3622260895" sldId="264"/>
            <ac:cxnSpMk id="45" creationId="{A8204BAB-5D20-FE38-BF48-263C267625DF}"/>
          </ac:cxnSpMkLst>
        </pc:cxnChg>
        <pc:cxnChg chg="add mod">
          <ac:chgData name="Harshal Patil" userId="1ad620dc-0c40-4592-bf5d-287c6dac61d7" providerId="ADAL" clId="{EB95A40E-1EF1-6C41-9752-E50B66BF8F48}" dt="2025-11-25T17:45:41.705" v="1456" actId="14100"/>
          <ac:cxnSpMkLst>
            <pc:docMk/>
            <pc:sldMk cId="3622260895" sldId="264"/>
            <ac:cxnSpMk id="46" creationId="{E9BA2294-4519-337B-221B-CF9C111B1B49}"/>
          </ac:cxnSpMkLst>
        </pc:cxnChg>
        <pc:cxnChg chg="add del mod">
          <ac:chgData name="Harshal Patil" userId="1ad620dc-0c40-4592-bf5d-287c6dac61d7" providerId="ADAL" clId="{EB95A40E-1EF1-6C41-9752-E50B66BF8F48}" dt="2025-11-25T17:45:50.114" v="1459" actId="478"/>
          <ac:cxnSpMkLst>
            <pc:docMk/>
            <pc:sldMk cId="3622260895" sldId="264"/>
            <ac:cxnSpMk id="49" creationId="{DE89D93C-0378-AA3F-9F02-499A3DAFC5CE}"/>
          </ac:cxnSpMkLst>
        </pc:cxnChg>
        <pc:cxnChg chg="add mod">
          <ac:chgData name="Harshal Patil" userId="1ad620dc-0c40-4592-bf5d-287c6dac61d7" providerId="ADAL" clId="{EB95A40E-1EF1-6C41-9752-E50B66BF8F48}" dt="2025-11-25T23:25:51.825" v="2164" actId="14100"/>
          <ac:cxnSpMkLst>
            <pc:docMk/>
            <pc:sldMk cId="3622260895" sldId="264"/>
            <ac:cxnSpMk id="50" creationId="{978B8346-0E89-6289-3377-896B98F9037B}"/>
          </ac:cxnSpMkLst>
        </pc:cxnChg>
        <pc:cxnChg chg="add mod">
          <ac:chgData name="Harshal Patil" userId="1ad620dc-0c40-4592-bf5d-287c6dac61d7" providerId="ADAL" clId="{EB95A40E-1EF1-6C41-9752-E50B66BF8F48}" dt="2025-11-25T23:39:36.316" v="2255" actId="14100"/>
          <ac:cxnSpMkLst>
            <pc:docMk/>
            <pc:sldMk cId="3622260895" sldId="264"/>
            <ac:cxnSpMk id="51" creationId="{2519635C-567B-7296-0AA1-2C09CD77D8E6}"/>
          </ac:cxnSpMkLst>
        </pc:cxnChg>
        <pc:cxnChg chg="add mod">
          <ac:chgData name="Harshal Patil" userId="1ad620dc-0c40-4592-bf5d-287c6dac61d7" providerId="ADAL" clId="{EB95A40E-1EF1-6C41-9752-E50B66BF8F48}" dt="2025-11-25T17:58:34.647" v="1488" actId="1076"/>
          <ac:cxnSpMkLst>
            <pc:docMk/>
            <pc:sldMk cId="3622260895" sldId="264"/>
            <ac:cxnSpMk id="53" creationId="{C90C5663-D88E-0D4B-6D73-2879089A699C}"/>
          </ac:cxnSpMkLst>
        </pc:cxnChg>
        <pc:cxnChg chg="del">
          <ac:chgData name="Harshal Patil" userId="1ad620dc-0c40-4592-bf5d-287c6dac61d7" providerId="ADAL" clId="{EB95A40E-1EF1-6C41-9752-E50B66BF8F48}" dt="2025-11-25T17:12:08.452" v="1178" actId="478"/>
          <ac:cxnSpMkLst>
            <pc:docMk/>
            <pc:sldMk cId="3622260895" sldId="264"/>
            <ac:cxnSpMk id="136" creationId="{EC681154-FC9D-8CE2-106A-519362B40C0B}"/>
          </ac:cxnSpMkLst>
        </pc:cxnChg>
        <pc:cxnChg chg="mod">
          <ac:chgData name="Harshal Patil" userId="1ad620dc-0c40-4592-bf5d-287c6dac61d7" providerId="ADAL" clId="{EB95A40E-1EF1-6C41-9752-E50B66BF8F48}" dt="2025-11-25T17:46:50.037" v="1473" actId="1076"/>
          <ac:cxnSpMkLst>
            <pc:docMk/>
            <pc:sldMk cId="3622260895" sldId="264"/>
            <ac:cxnSpMk id="138" creationId="{30087ED0-FBE8-D486-CDFA-5ADBB525E91F}"/>
          </ac:cxnSpMkLst>
        </pc:cxnChg>
        <pc:cxnChg chg="del">
          <ac:chgData name="Harshal Patil" userId="1ad620dc-0c40-4592-bf5d-287c6dac61d7" providerId="ADAL" clId="{EB95A40E-1EF1-6C41-9752-E50B66BF8F48}" dt="2025-11-25T17:12:03.645" v="1176" actId="478"/>
          <ac:cxnSpMkLst>
            <pc:docMk/>
            <pc:sldMk cId="3622260895" sldId="264"/>
            <ac:cxnSpMk id="140" creationId="{01E76771-A1A9-99BD-B960-D98542E10588}"/>
          </ac:cxnSpMkLst>
        </pc:cxnChg>
        <pc:cxnChg chg="mod">
          <ac:chgData name="Harshal Patil" userId="1ad620dc-0c40-4592-bf5d-287c6dac61d7" providerId="ADAL" clId="{EB95A40E-1EF1-6C41-9752-E50B66BF8F48}" dt="2025-11-25T17:57:54.809" v="1480" actId="1076"/>
          <ac:cxnSpMkLst>
            <pc:docMk/>
            <pc:sldMk cId="3622260895" sldId="264"/>
            <ac:cxnSpMk id="141" creationId="{46086BE9-7D98-3178-BEEE-76A0B378E376}"/>
          </ac:cxnSpMkLst>
        </pc:cxnChg>
        <pc:cxnChg chg="mod">
          <ac:chgData name="Harshal Patil" userId="1ad620dc-0c40-4592-bf5d-287c6dac61d7" providerId="ADAL" clId="{EB95A40E-1EF1-6C41-9752-E50B66BF8F48}" dt="2025-11-25T17:58:00.733" v="1481" actId="1076"/>
          <ac:cxnSpMkLst>
            <pc:docMk/>
            <pc:sldMk cId="3622260895" sldId="264"/>
            <ac:cxnSpMk id="143" creationId="{3C2A3B17-E012-3A01-CFBF-1473ADDE97F3}"/>
          </ac:cxnSpMkLst>
        </pc:cxnChg>
        <pc:cxnChg chg="mod">
          <ac:chgData name="Harshal Patil" userId="1ad620dc-0c40-4592-bf5d-287c6dac61d7" providerId="ADAL" clId="{EB95A40E-1EF1-6C41-9752-E50B66BF8F48}" dt="2025-11-25T17:30:06.959" v="1383" actId="1035"/>
          <ac:cxnSpMkLst>
            <pc:docMk/>
            <pc:sldMk cId="3622260895" sldId="264"/>
            <ac:cxnSpMk id="144" creationId="{40A59C5B-C0BD-F9EF-DC84-068FD50FC682}"/>
          </ac:cxnSpMkLst>
        </pc:cxnChg>
        <pc:cxnChg chg="mod">
          <ac:chgData name="Harshal Patil" userId="1ad620dc-0c40-4592-bf5d-287c6dac61d7" providerId="ADAL" clId="{EB95A40E-1EF1-6C41-9752-E50B66BF8F48}" dt="2025-11-25T22:00:50.534" v="1740" actId="1038"/>
          <ac:cxnSpMkLst>
            <pc:docMk/>
            <pc:sldMk cId="3622260895" sldId="264"/>
            <ac:cxnSpMk id="150" creationId="{9F0A5FBC-C8AE-71C1-3B46-7E46E08BFDF9}"/>
          </ac:cxnSpMkLst>
        </pc:cxnChg>
      </pc:sldChg>
      <pc:sldChg chg="addSp delSp modSp add mod ord">
        <pc:chgData name="Harshal Patil" userId="1ad620dc-0c40-4592-bf5d-287c6dac61d7" providerId="ADAL" clId="{EB95A40E-1EF1-6C41-9752-E50B66BF8F48}" dt="2025-11-26T02:16:16.166" v="2907" actId="1076"/>
        <pc:sldMkLst>
          <pc:docMk/>
          <pc:sldMk cId="4096880257" sldId="265"/>
        </pc:sldMkLst>
        <pc:spChg chg="mod">
          <ac:chgData name="Harshal Patil" userId="1ad620dc-0c40-4592-bf5d-287c6dac61d7" providerId="ADAL" clId="{EB95A40E-1EF1-6C41-9752-E50B66BF8F48}" dt="2025-11-26T01:20:39.414" v="2737" actId="1076"/>
          <ac:spMkLst>
            <pc:docMk/>
            <pc:sldMk cId="4096880257" sldId="265"/>
            <ac:spMk id="2" creationId="{4CA38CE5-086A-5C79-81D5-3F56F0A69FD5}"/>
          </ac:spMkLst>
        </pc:spChg>
        <pc:spChg chg="mod">
          <ac:chgData name="Harshal Patil" userId="1ad620dc-0c40-4592-bf5d-287c6dac61d7" providerId="ADAL" clId="{EB95A40E-1EF1-6C41-9752-E50B66BF8F48}" dt="2025-11-26T01:46:40.185" v="2891" actId="20577"/>
          <ac:spMkLst>
            <pc:docMk/>
            <pc:sldMk cId="4096880257" sldId="265"/>
            <ac:spMk id="11" creationId="{0C62D3D2-6E51-78E5-B6C9-4CAAA4211780}"/>
          </ac:spMkLst>
        </pc:spChg>
        <pc:spChg chg="add mod">
          <ac:chgData name="Harshal Patil" userId="1ad620dc-0c40-4592-bf5d-287c6dac61d7" providerId="ADAL" clId="{EB95A40E-1EF1-6C41-9752-E50B66BF8F48}" dt="2025-11-26T01:22:14.297" v="2810" actId="1035"/>
          <ac:spMkLst>
            <pc:docMk/>
            <pc:sldMk cId="4096880257" sldId="265"/>
            <ac:spMk id="13" creationId="{0C0C0644-F72C-5EDE-7DA6-90483B186CD9}"/>
          </ac:spMkLst>
        </pc:spChg>
        <pc:spChg chg="mod">
          <ac:chgData name="Harshal Patil" userId="1ad620dc-0c40-4592-bf5d-287c6dac61d7" providerId="ADAL" clId="{EB95A40E-1EF1-6C41-9752-E50B66BF8F48}" dt="2025-11-26T01:03:43.737" v="2709" actId="20577"/>
          <ac:spMkLst>
            <pc:docMk/>
            <pc:sldMk cId="4096880257" sldId="265"/>
            <ac:spMk id="16" creationId="{AC9D2181-B3E8-3CF2-AD81-99EBD847C763}"/>
          </ac:spMkLst>
        </pc:spChg>
        <pc:spChg chg="mod">
          <ac:chgData name="Harshal Patil" userId="1ad620dc-0c40-4592-bf5d-287c6dac61d7" providerId="ADAL" clId="{EB95A40E-1EF1-6C41-9752-E50B66BF8F48}" dt="2025-11-26T01:03:51.459" v="2711" actId="20577"/>
          <ac:spMkLst>
            <pc:docMk/>
            <pc:sldMk cId="4096880257" sldId="265"/>
            <ac:spMk id="17" creationId="{4FC84C67-43BB-F098-FA02-453345A60438}"/>
          </ac:spMkLst>
        </pc:spChg>
        <pc:spChg chg="mod">
          <ac:chgData name="Harshal Patil" userId="1ad620dc-0c40-4592-bf5d-287c6dac61d7" providerId="ADAL" clId="{EB95A40E-1EF1-6C41-9752-E50B66BF8F48}" dt="2025-11-26T00:32:39.421" v="2589" actId="14100"/>
          <ac:spMkLst>
            <pc:docMk/>
            <pc:sldMk cId="4096880257" sldId="265"/>
            <ac:spMk id="21" creationId="{536D7779-27E4-3EB8-6918-1F9E43FE4853}"/>
          </ac:spMkLst>
        </pc:spChg>
        <pc:spChg chg="mod">
          <ac:chgData name="Harshal Patil" userId="1ad620dc-0c40-4592-bf5d-287c6dac61d7" providerId="ADAL" clId="{EB95A40E-1EF1-6C41-9752-E50B66BF8F48}" dt="2025-11-26T00:32:29.724" v="2586" actId="14100"/>
          <ac:spMkLst>
            <pc:docMk/>
            <pc:sldMk cId="4096880257" sldId="265"/>
            <ac:spMk id="22" creationId="{7266065F-04D5-35BD-E107-45ADAF34F83D}"/>
          </ac:spMkLst>
        </pc:spChg>
        <pc:spChg chg="mod">
          <ac:chgData name="Harshal Patil" userId="1ad620dc-0c40-4592-bf5d-287c6dac61d7" providerId="ADAL" clId="{EB95A40E-1EF1-6C41-9752-E50B66BF8F48}" dt="2025-11-26T00:32:35.903" v="2588" actId="14100"/>
          <ac:spMkLst>
            <pc:docMk/>
            <pc:sldMk cId="4096880257" sldId="265"/>
            <ac:spMk id="23" creationId="{57774797-24A7-6AE5-3936-16DD6EC0EE52}"/>
          </ac:spMkLst>
        </pc:spChg>
        <pc:spChg chg="del mod">
          <ac:chgData name="Harshal Patil" userId="1ad620dc-0c40-4592-bf5d-287c6dac61d7" providerId="ADAL" clId="{EB95A40E-1EF1-6C41-9752-E50B66BF8F48}" dt="2025-11-26T00:00:21.215" v="2355" actId="478"/>
          <ac:spMkLst>
            <pc:docMk/>
            <pc:sldMk cId="4096880257" sldId="265"/>
            <ac:spMk id="31" creationId="{0AF853C1-411C-59EB-127E-5A3439F768D6}"/>
          </ac:spMkLst>
        </pc:spChg>
        <pc:spChg chg="add mod">
          <ac:chgData name="Harshal Patil" userId="1ad620dc-0c40-4592-bf5d-287c6dac61d7" providerId="ADAL" clId="{EB95A40E-1EF1-6C41-9752-E50B66BF8F48}" dt="2025-11-26T01:22:09.214" v="2801" actId="1035"/>
          <ac:spMkLst>
            <pc:docMk/>
            <pc:sldMk cId="4096880257" sldId="265"/>
            <ac:spMk id="33" creationId="{61CEE7E8-9C41-F471-D6FC-424BCDFFF6E7}"/>
          </ac:spMkLst>
        </pc:spChg>
        <pc:spChg chg="mod">
          <ac:chgData name="Harshal Patil" userId="1ad620dc-0c40-4592-bf5d-287c6dac61d7" providerId="ADAL" clId="{EB95A40E-1EF1-6C41-9752-E50B66BF8F48}" dt="2025-11-26T01:02:41.861" v="2699" actId="1037"/>
          <ac:spMkLst>
            <pc:docMk/>
            <pc:sldMk cId="4096880257" sldId="265"/>
            <ac:spMk id="34" creationId="{3DEBEA35-2AB2-74AC-5CB2-06E5CF34C184}"/>
          </ac:spMkLst>
        </pc:spChg>
        <pc:spChg chg="add del mod">
          <ac:chgData name="Harshal Patil" userId="1ad620dc-0c40-4592-bf5d-287c6dac61d7" providerId="ADAL" clId="{EB95A40E-1EF1-6C41-9752-E50B66BF8F48}" dt="2025-11-26T00:23:00.195" v="2448" actId="11529"/>
          <ac:spMkLst>
            <pc:docMk/>
            <pc:sldMk cId="4096880257" sldId="265"/>
            <ac:spMk id="36" creationId="{7ECC5AA9-D6C9-CB79-0B30-05F671FD20CB}"/>
          </ac:spMkLst>
        </pc:spChg>
        <pc:spChg chg="add mod">
          <ac:chgData name="Harshal Patil" userId="1ad620dc-0c40-4592-bf5d-287c6dac61d7" providerId="ADAL" clId="{EB95A40E-1EF1-6C41-9752-E50B66BF8F48}" dt="2025-11-26T00:29:07.023" v="2526" actId="732"/>
          <ac:spMkLst>
            <pc:docMk/>
            <pc:sldMk cId="4096880257" sldId="265"/>
            <ac:spMk id="37" creationId="{5D9419A6-E246-0D56-D28C-9F019E82B843}"/>
          </ac:spMkLst>
        </pc:spChg>
        <pc:spChg chg="add mod">
          <ac:chgData name="Harshal Patil" userId="1ad620dc-0c40-4592-bf5d-287c6dac61d7" providerId="ADAL" clId="{EB95A40E-1EF1-6C41-9752-E50B66BF8F48}" dt="2025-11-26T00:29:07.023" v="2526" actId="732"/>
          <ac:spMkLst>
            <pc:docMk/>
            <pc:sldMk cId="4096880257" sldId="265"/>
            <ac:spMk id="38" creationId="{2C35446D-133C-35FA-4FD0-C98304CF2D28}"/>
          </ac:spMkLst>
        </pc:spChg>
        <pc:spChg chg="add mod">
          <ac:chgData name="Harshal Patil" userId="1ad620dc-0c40-4592-bf5d-287c6dac61d7" providerId="ADAL" clId="{EB95A40E-1EF1-6C41-9752-E50B66BF8F48}" dt="2025-11-26T00:29:07.023" v="2526" actId="732"/>
          <ac:spMkLst>
            <pc:docMk/>
            <pc:sldMk cId="4096880257" sldId="265"/>
            <ac:spMk id="40" creationId="{2FD72FD6-9CF4-C38A-4F04-5E05C840F939}"/>
          </ac:spMkLst>
        </pc:spChg>
        <pc:spChg chg="add mod">
          <ac:chgData name="Harshal Patil" userId="1ad620dc-0c40-4592-bf5d-287c6dac61d7" providerId="ADAL" clId="{EB95A40E-1EF1-6C41-9752-E50B66BF8F48}" dt="2025-11-26T00:24:24.589" v="2473" actId="20577"/>
          <ac:spMkLst>
            <pc:docMk/>
            <pc:sldMk cId="4096880257" sldId="265"/>
            <ac:spMk id="42" creationId="{0F90FC88-4ACE-E0E4-CD83-D5944C31AED2}"/>
          </ac:spMkLst>
        </pc:spChg>
        <pc:spChg chg="add del mod">
          <ac:chgData name="Harshal Patil" userId="1ad620dc-0c40-4592-bf5d-287c6dac61d7" providerId="ADAL" clId="{EB95A40E-1EF1-6C41-9752-E50B66BF8F48}" dt="2025-11-26T01:21:22.543" v="2750" actId="1037"/>
          <ac:spMkLst>
            <pc:docMk/>
            <pc:sldMk cId="4096880257" sldId="265"/>
            <ac:spMk id="43" creationId="{2F1E74BC-AD48-D9F7-39D1-52C13A9A05D8}"/>
          </ac:spMkLst>
        </pc:spChg>
        <pc:spChg chg="add mod">
          <ac:chgData name="Harshal Patil" userId="1ad620dc-0c40-4592-bf5d-287c6dac61d7" providerId="ADAL" clId="{EB95A40E-1EF1-6C41-9752-E50B66BF8F48}" dt="2025-11-26T01:21:27.249" v="2761" actId="1037"/>
          <ac:spMkLst>
            <pc:docMk/>
            <pc:sldMk cId="4096880257" sldId="265"/>
            <ac:spMk id="44" creationId="{1DA06ED0-2E57-C49D-A141-A01D11DEB8AF}"/>
          </ac:spMkLst>
        </pc:spChg>
        <pc:spChg chg="add mod">
          <ac:chgData name="Harshal Patil" userId="1ad620dc-0c40-4592-bf5d-287c6dac61d7" providerId="ADAL" clId="{EB95A40E-1EF1-6C41-9752-E50B66BF8F48}" dt="2025-11-26T01:21:32.850" v="2776" actId="1037"/>
          <ac:spMkLst>
            <pc:docMk/>
            <pc:sldMk cId="4096880257" sldId="265"/>
            <ac:spMk id="46" creationId="{FBA9B469-2ABC-1362-8820-736B68FE1083}"/>
          </ac:spMkLst>
        </pc:spChg>
        <pc:spChg chg="add mod">
          <ac:chgData name="Harshal Patil" userId="1ad620dc-0c40-4592-bf5d-287c6dac61d7" providerId="ADAL" clId="{EB95A40E-1EF1-6C41-9752-E50B66BF8F48}" dt="2025-11-26T01:21:41.500" v="2784" actId="1035"/>
          <ac:spMkLst>
            <pc:docMk/>
            <pc:sldMk cId="4096880257" sldId="265"/>
            <ac:spMk id="47" creationId="{455B1C28-36A2-6C3A-B749-13A8BFD95ADE}"/>
          </ac:spMkLst>
        </pc:spChg>
        <pc:spChg chg="add mod">
          <ac:chgData name="Harshal Patil" userId="1ad620dc-0c40-4592-bf5d-287c6dac61d7" providerId="ADAL" clId="{EB95A40E-1EF1-6C41-9752-E50B66BF8F48}" dt="2025-11-26T00:26:57.533" v="2509"/>
          <ac:spMkLst>
            <pc:docMk/>
            <pc:sldMk cId="4096880257" sldId="265"/>
            <ac:spMk id="55" creationId="{3AF23D2F-8BC5-A22C-DE96-1797D20EF2E9}"/>
          </ac:spMkLst>
        </pc:spChg>
        <pc:spChg chg="add mod">
          <ac:chgData name="Harshal Patil" userId="1ad620dc-0c40-4592-bf5d-287c6dac61d7" providerId="ADAL" clId="{EB95A40E-1EF1-6C41-9752-E50B66BF8F48}" dt="2025-11-26T00:27:08.456" v="2512"/>
          <ac:spMkLst>
            <pc:docMk/>
            <pc:sldMk cId="4096880257" sldId="265"/>
            <ac:spMk id="56" creationId="{293DD21F-9BA7-0B71-5B50-06D5E3810A99}"/>
          </ac:spMkLst>
        </pc:spChg>
        <pc:spChg chg="add mod">
          <ac:chgData name="Harshal Patil" userId="1ad620dc-0c40-4592-bf5d-287c6dac61d7" providerId="ADAL" clId="{EB95A40E-1EF1-6C41-9752-E50B66BF8F48}" dt="2025-11-26T00:27:18.816" v="2513"/>
          <ac:spMkLst>
            <pc:docMk/>
            <pc:sldMk cId="4096880257" sldId="265"/>
            <ac:spMk id="57" creationId="{296497B1-3300-C9B8-04FB-0A80D6AE69EC}"/>
          </ac:spMkLst>
        </pc:spChg>
        <pc:spChg chg="del">
          <ac:chgData name="Harshal Patil" userId="1ad620dc-0c40-4592-bf5d-287c6dac61d7" providerId="ADAL" clId="{EB95A40E-1EF1-6C41-9752-E50B66BF8F48}" dt="2025-11-26T00:00:23.744" v="2356" actId="478"/>
          <ac:spMkLst>
            <pc:docMk/>
            <pc:sldMk cId="4096880257" sldId="265"/>
            <ac:spMk id="58" creationId="{178BCFDB-AF05-5FBC-3824-CFBA230B7024}"/>
          </ac:spMkLst>
        </pc:spChg>
        <pc:spChg chg="mod topLvl">
          <ac:chgData name="Harshal Patil" userId="1ad620dc-0c40-4592-bf5d-287c6dac61d7" providerId="ADAL" clId="{EB95A40E-1EF1-6C41-9752-E50B66BF8F48}" dt="2025-11-26T01:22:00.530" v="2787" actId="14100"/>
          <ac:spMkLst>
            <pc:docMk/>
            <pc:sldMk cId="4096880257" sldId="265"/>
            <ac:spMk id="60" creationId="{7E14D83A-8423-CEA4-9DDC-BC3D5530BE6D}"/>
          </ac:spMkLst>
        </pc:spChg>
        <pc:spChg chg="mod topLvl">
          <ac:chgData name="Harshal Patil" userId="1ad620dc-0c40-4592-bf5d-287c6dac61d7" providerId="ADAL" clId="{EB95A40E-1EF1-6C41-9752-E50B66BF8F48}" dt="2025-11-26T01:22:04.295" v="2788" actId="14100"/>
          <ac:spMkLst>
            <pc:docMk/>
            <pc:sldMk cId="4096880257" sldId="265"/>
            <ac:spMk id="61" creationId="{2C30B659-F1B5-C30A-B486-24E73D383639}"/>
          </ac:spMkLst>
        </pc:spChg>
        <pc:spChg chg="add mod">
          <ac:chgData name="Harshal Patil" userId="1ad620dc-0c40-4592-bf5d-287c6dac61d7" providerId="ADAL" clId="{EB95A40E-1EF1-6C41-9752-E50B66BF8F48}" dt="2025-11-26T00:27:32.424" v="2517"/>
          <ac:spMkLst>
            <pc:docMk/>
            <pc:sldMk cId="4096880257" sldId="265"/>
            <ac:spMk id="62" creationId="{C5904E20-EA90-9685-0DDF-C23D84C96CA9}"/>
          </ac:spMkLst>
        </pc:spChg>
        <pc:spChg chg="add mod">
          <ac:chgData name="Harshal Patil" userId="1ad620dc-0c40-4592-bf5d-287c6dac61d7" providerId="ADAL" clId="{EB95A40E-1EF1-6C41-9752-E50B66BF8F48}" dt="2025-11-26T00:27:36.021" v="2518"/>
          <ac:spMkLst>
            <pc:docMk/>
            <pc:sldMk cId="4096880257" sldId="265"/>
            <ac:spMk id="63" creationId="{39024B46-9967-A8B1-36B8-4D7995A6A48F}"/>
          </ac:spMkLst>
        </pc:spChg>
        <pc:spChg chg="mod">
          <ac:chgData name="Harshal Patil" userId="1ad620dc-0c40-4592-bf5d-287c6dac61d7" providerId="ADAL" clId="{EB95A40E-1EF1-6C41-9752-E50B66BF8F48}" dt="2025-11-26T01:02:16.604" v="2683" actId="20577"/>
          <ac:spMkLst>
            <pc:docMk/>
            <pc:sldMk cId="4096880257" sldId="265"/>
            <ac:spMk id="137" creationId="{FA821FDC-77C3-C2B3-92F5-0551F86FD28C}"/>
          </ac:spMkLst>
        </pc:spChg>
        <pc:spChg chg="mod">
          <ac:chgData name="Harshal Patil" userId="1ad620dc-0c40-4592-bf5d-287c6dac61d7" providerId="ADAL" clId="{EB95A40E-1EF1-6C41-9752-E50B66BF8F48}" dt="2025-11-26T00:30:39.939" v="2535" actId="1076"/>
          <ac:spMkLst>
            <pc:docMk/>
            <pc:sldMk cId="4096880257" sldId="265"/>
            <ac:spMk id="145" creationId="{7ACFE849-D903-B00D-2FFB-224533A191F2}"/>
          </ac:spMkLst>
        </pc:spChg>
        <pc:spChg chg="mod">
          <ac:chgData name="Harshal Patil" userId="1ad620dc-0c40-4592-bf5d-287c6dac61d7" providerId="ADAL" clId="{EB95A40E-1EF1-6C41-9752-E50B66BF8F48}" dt="2025-11-26T01:00:23.581" v="2657" actId="12"/>
          <ac:spMkLst>
            <pc:docMk/>
            <pc:sldMk cId="4096880257" sldId="265"/>
            <ac:spMk id="147" creationId="{81FB74F0-CDEA-D597-71D2-3DB787699B91}"/>
          </ac:spMkLst>
        </pc:spChg>
        <pc:spChg chg="mod">
          <ac:chgData name="Harshal Patil" userId="1ad620dc-0c40-4592-bf5d-287c6dac61d7" providerId="ADAL" clId="{EB95A40E-1EF1-6C41-9752-E50B66BF8F48}" dt="2025-11-26T01:48:15.900" v="2900" actId="1076"/>
          <ac:spMkLst>
            <pc:docMk/>
            <pc:sldMk cId="4096880257" sldId="265"/>
            <ac:spMk id="153" creationId="{4185405C-0496-2AFE-DA25-0F385530F637}"/>
          </ac:spMkLst>
        </pc:spChg>
        <pc:spChg chg="mod">
          <ac:chgData name="Harshal Patil" userId="1ad620dc-0c40-4592-bf5d-287c6dac61d7" providerId="ADAL" clId="{EB95A40E-1EF1-6C41-9752-E50B66BF8F48}" dt="2025-11-26T01:52:00.117" v="2906" actId="20577"/>
          <ac:spMkLst>
            <pc:docMk/>
            <pc:sldMk cId="4096880257" sldId="265"/>
            <ac:spMk id="154" creationId="{DD5CBF46-C775-827F-2D41-42D635AFD2DE}"/>
          </ac:spMkLst>
        </pc:spChg>
        <pc:spChg chg="add del mod">
          <ac:chgData name="Harshal Patil" userId="1ad620dc-0c40-4592-bf5d-287c6dac61d7" providerId="ADAL" clId="{EB95A40E-1EF1-6C41-9752-E50B66BF8F48}" dt="2025-11-26T01:42:24.192" v="2832" actId="478"/>
          <ac:spMkLst>
            <pc:docMk/>
            <pc:sldMk cId="4096880257" sldId="265"/>
            <ac:spMk id="4122" creationId="{5DD68EBD-B98D-7E2B-8F8E-3BA53E3405F5}"/>
          </ac:spMkLst>
        </pc:spChg>
        <pc:grpChg chg="add del mod topLvl">
          <ac:chgData name="Harshal Patil" userId="1ad620dc-0c40-4592-bf5d-287c6dac61d7" providerId="ADAL" clId="{EB95A40E-1EF1-6C41-9752-E50B66BF8F48}" dt="2025-11-26T01:18:56.847" v="2713" actId="478"/>
          <ac:grpSpMkLst>
            <pc:docMk/>
            <pc:sldMk cId="4096880257" sldId="265"/>
            <ac:grpSpMk id="4096" creationId="{71B311D5-559C-93E5-895D-9CF19CE49F4A}"/>
          </ac:grpSpMkLst>
        </pc:grpChg>
        <pc:grpChg chg="add del mod">
          <ac:chgData name="Harshal Patil" userId="1ad620dc-0c40-4592-bf5d-287c6dac61d7" providerId="ADAL" clId="{EB95A40E-1EF1-6C41-9752-E50B66BF8F48}" dt="2025-11-26T01:18:53.711" v="2712" actId="165"/>
          <ac:grpSpMkLst>
            <pc:docMk/>
            <pc:sldMk cId="4096880257" sldId="265"/>
            <ac:grpSpMk id="4097" creationId="{F00B8CAC-8BCA-CC72-E5C1-13D07184EAD2}"/>
          </ac:grpSpMkLst>
        </pc:grpChg>
        <pc:picChg chg="del mod modCrop">
          <ac:chgData name="Harshal Patil" userId="1ad620dc-0c40-4592-bf5d-287c6dac61d7" providerId="ADAL" clId="{EB95A40E-1EF1-6C41-9752-E50B66BF8F48}" dt="2025-11-26T01:40:09.502" v="2813" actId="478"/>
          <ac:picMkLst>
            <pc:docMk/>
            <pc:sldMk cId="4096880257" sldId="265"/>
            <ac:picMk id="5" creationId="{329E3F52-A8B5-9DA8-FCCD-6367AB57D4D2}"/>
          </ac:picMkLst>
        </pc:picChg>
        <pc:picChg chg="mod">
          <ac:chgData name="Harshal Patil" userId="1ad620dc-0c40-4592-bf5d-287c6dac61d7" providerId="ADAL" clId="{EB95A40E-1EF1-6C41-9752-E50B66BF8F48}" dt="2025-11-26T00:42:46.873" v="2636" actId="14100"/>
          <ac:picMkLst>
            <pc:docMk/>
            <pc:sldMk cId="4096880257" sldId="265"/>
            <ac:picMk id="9" creationId="{A3C03192-EE38-58DF-E51E-A20D659DFFF1}"/>
          </ac:picMkLst>
        </pc:picChg>
        <pc:picChg chg="mod">
          <ac:chgData name="Harshal Patil" userId="1ad620dc-0c40-4592-bf5d-287c6dac61d7" providerId="ADAL" clId="{EB95A40E-1EF1-6C41-9752-E50B66BF8F48}" dt="2025-11-26T01:01:40.229" v="2678" actId="14100"/>
          <ac:picMkLst>
            <pc:docMk/>
            <pc:sldMk cId="4096880257" sldId="265"/>
            <ac:picMk id="14" creationId="{2FE22D49-674A-E45D-B8B4-1E801B147B1B}"/>
          </ac:picMkLst>
        </pc:picChg>
        <pc:picChg chg="add del mod">
          <ac:chgData name="Harshal Patil" userId="1ad620dc-0c40-4592-bf5d-287c6dac61d7" providerId="ADAL" clId="{EB95A40E-1EF1-6C41-9752-E50B66BF8F48}" dt="2025-11-26T01:03:10.195" v="2700" actId="14100"/>
          <ac:picMkLst>
            <pc:docMk/>
            <pc:sldMk cId="4096880257" sldId="265"/>
            <ac:picMk id="20" creationId="{F452CBB0-5283-4E28-6B54-CE59A445E18C}"/>
          </ac:picMkLst>
        </pc:picChg>
        <pc:picChg chg="mod">
          <ac:chgData name="Harshal Patil" userId="1ad620dc-0c40-4592-bf5d-287c6dac61d7" providerId="ADAL" clId="{EB95A40E-1EF1-6C41-9752-E50B66BF8F48}" dt="2025-11-26T00:31:46.464" v="2571" actId="1035"/>
          <ac:picMkLst>
            <pc:docMk/>
            <pc:sldMk cId="4096880257" sldId="265"/>
            <ac:picMk id="24" creationId="{AC0BC6AF-9F1A-73FF-8306-7D8F93DF8949}"/>
          </ac:picMkLst>
        </pc:picChg>
        <pc:picChg chg="mod">
          <ac:chgData name="Harshal Patil" userId="1ad620dc-0c40-4592-bf5d-287c6dac61d7" providerId="ADAL" clId="{EB95A40E-1EF1-6C41-9752-E50B66BF8F48}" dt="2025-11-26T01:02:27.232" v="2694" actId="1037"/>
          <ac:picMkLst>
            <pc:docMk/>
            <pc:sldMk cId="4096880257" sldId="265"/>
            <ac:picMk id="27" creationId="{A5BF3CB7-FCAF-858E-7508-AB08EFE3ADF1}"/>
          </ac:picMkLst>
        </pc:picChg>
        <pc:picChg chg="mod">
          <ac:chgData name="Harshal Patil" userId="1ad620dc-0c40-4592-bf5d-287c6dac61d7" providerId="ADAL" clId="{EB95A40E-1EF1-6C41-9752-E50B66BF8F48}" dt="2025-11-26T01:00:13.596" v="2656" actId="1076"/>
          <ac:picMkLst>
            <pc:docMk/>
            <pc:sldMk cId="4096880257" sldId="265"/>
            <ac:picMk id="28" creationId="{E928D832-15F0-77EC-D594-4CA3B6387638}"/>
          </ac:picMkLst>
        </pc:picChg>
        <pc:picChg chg="mod">
          <ac:chgData name="Harshal Patil" userId="1ad620dc-0c40-4592-bf5d-287c6dac61d7" providerId="ADAL" clId="{EB95A40E-1EF1-6C41-9752-E50B66BF8F48}" dt="2025-11-26T00:42:39.138" v="2635" actId="1076"/>
          <ac:picMkLst>
            <pc:docMk/>
            <pc:sldMk cId="4096880257" sldId="265"/>
            <ac:picMk id="29" creationId="{66838CE4-EE5E-2187-53C2-B4C6F7688D6C}"/>
          </ac:picMkLst>
        </pc:picChg>
        <pc:picChg chg="mod">
          <ac:chgData name="Harshal Patil" userId="1ad620dc-0c40-4592-bf5d-287c6dac61d7" providerId="ADAL" clId="{EB95A40E-1EF1-6C41-9752-E50B66BF8F48}" dt="2025-11-26T01:02:36.195" v="2697" actId="1076"/>
          <ac:picMkLst>
            <pc:docMk/>
            <pc:sldMk cId="4096880257" sldId="265"/>
            <ac:picMk id="41" creationId="{713FD4F9-7C1B-6979-4942-825C178C38C2}"/>
          </ac:picMkLst>
        </pc:picChg>
        <pc:picChg chg="add mod">
          <ac:chgData name="Harshal Patil" userId="1ad620dc-0c40-4592-bf5d-287c6dac61d7" providerId="ADAL" clId="{EB95A40E-1EF1-6C41-9752-E50B66BF8F48}" dt="2025-11-26T00:27:27.305" v="2516" actId="14100"/>
          <ac:picMkLst>
            <pc:docMk/>
            <pc:sldMk cId="4096880257" sldId="265"/>
            <ac:picMk id="59" creationId="{BE5281A0-0EA8-B600-BCB0-FD13866D2D31}"/>
          </ac:picMkLst>
        </pc:picChg>
        <pc:picChg chg="add del mod">
          <ac:chgData name="Harshal Patil" userId="1ad620dc-0c40-4592-bf5d-287c6dac61d7" providerId="ADAL" clId="{EB95A40E-1EF1-6C41-9752-E50B66BF8F48}" dt="2025-11-26T00:03:17.080" v="2412" actId="478"/>
          <ac:picMkLst>
            <pc:docMk/>
            <pc:sldMk cId="4096880257" sldId="265"/>
            <ac:picMk id="1026" creationId="{4B04636B-B70C-27D8-4F81-72CA40286294}"/>
          </ac:picMkLst>
        </pc:picChg>
        <pc:picChg chg="add">
          <ac:chgData name="Harshal Patil" userId="1ad620dc-0c40-4592-bf5d-287c6dac61d7" providerId="ADAL" clId="{EB95A40E-1EF1-6C41-9752-E50B66BF8F48}" dt="2025-11-26T00:03:17.675" v="2413"/>
          <ac:picMkLst>
            <pc:docMk/>
            <pc:sldMk cId="4096880257" sldId="265"/>
            <ac:picMk id="1028" creationId="{D52DB397-9031-4761-57A0-47BD105D2F0A}"/>
          </ac:picMkLst>
        </pc:picChg>
        <pc:picChg chg="add">
          <ac:chgData name="Harshal Patil" userId="1ad620dc-0c40-4592-bf5d-287c6dac61d7" providerId="ADAL" clId="{EB95A40E-1EF1-6C41-9752-E50B66BF8F48}" dt="2025-11-26T00:03:27.803" v="2414"/>
          <ac:picMkLst>
            <pc:docMk/>
            <pc:sldMk cId="4096880257" sldId="265"/>
            <ac:picMk id="1030" creationId="{833BA060-2D03-4A3F-A6AD-5C4FC0F07D7A}"/>
          </ac:picMkLst>
        </pc:picChg>
        <pc:picChg chg="add del mod">
          <ac:chgData name="Harshal Patil" userId="1ad620dc-0c40-4592-bf5d-287c6dac61d7" providerId="ADAL" clId="{EB95A40E-1EF1-6C41-9752-E50B66BF8F48}" dt="2025-11-26T00:05:59.866" v="2429" actId="478"/>
          <ac:picMkLst>
            <pc:docMk/>
            <pc:sldMk cId="4096880257" sldId="265"/>
            <ac:picMk id="1032" creationId="{5C0948FD-001C-E005-DB4D-CA162061BEBC}"/>
          </ac:picMkLst>
        </pc:picChg>
        <pc:picChg chg="add mod">
          <ac:chgData name="Harshal Patil" userId="1ad620dc-0c40-4592-bf5d-287c6dac61d7" providerId="ADAL" clId="{EB95A40E-1EF1-6C41-9752-E50B66BF8F48}" dt="2025-11-26T00:29:07.023" v="2526" actId="732"/>
          <ac:picMkLst>
            <pc:docMk/>
            <pc:sldMk cId="4096880257" sldId="265"/>
            <ac:picMk id="1034" creationId="{0EE94FA8-31DF-9629-A4A9-9BC83E5EC9B3}"/>
          </ac:picMkLst>
        </pc:picChg>
        <pc:picChg chg="add del mod">
          <ac:chgData name="Harshal Patil" userId="1ad620dc-0c40-4592-bf5d-287c6dac61d7" providerId="ADAL" clId="{EB95A40E-1EF1-6C41-9752-E50B66BF8F48}" dt="2025-11-26T01:19:26.311" v="2716" actId="478"/>
          <ac:picMkLst>
            <pc:docMk/>
            <pc:sldMk cId="4096880257" sldId="265"/>
            <ac:picMk id="1036" creationId="{1E1F5CAC-E01F-8EE2-168E-58841CC89FE1}"/>
          </ac:picMkLst>
        </pc:picChg>
        <pc:picChg chg="add mod">
          <ac:chgData name="Harshal Patil" userId="1ad620dc-0c40-4592-bf5d-287c6dac61d7" providerId="ADAL" clId="{EB95A40E-1EF1-6C41-9752-E50B66BF8F48}" dt="2025-11-26T01:21:01.759" v="2741" actId="14100"/>
          <ac:picMkLst>
            <pc:docMk/>
            <pc:sldMk cId="4096880257" sldId="265"/>
            <ac:picMk id="1038" creationId="{2B932CBD-942F-940B-61C3-4CEC31858AEE}"/>
          </ac:picMkLst>
        </pc:picChg>
        <pc:picChg chg="add mod">
          <ac:chgData name="Harshal Patil" userId="1ad620dc-0c40-4592-bf5d-287c6dac61d7" providerId="ADAL" clId="{EB95A40E-1EF1-6C41-9752-E50B66BF8F48}" dt="2025-11-26T01:40:40.811" v="2824" actId="14100"/>
          <ac:picMkLst>
            <pc:docMk/>
            <pc:sldMk cId="4096880257" sldId="265"/>
            <ac:picMk id="1040" creationId="{F811658F-6D8B-246B-4C3C-3B5B4221231C}"/>
          </ac:picMkLst>
        </pc:picChg>
        <pc:picChg chg="add">
          <ac:chgData name="Harshal Patil" userId="1ad620dc-0c40-4592-bf5d-287c6dac61d7" providerId="ADAL" clId="{EB95A40E-1EF1-6C41-9752-E50B66BF8F48}" dt="2025-11-26T01:41:14.151" v="2826"/>
          <ac:picMkLst>
            <pc:docMk/>
            <pc:sldMk cId="4096880257" sldId="265"/>
            <ac:picMk id="1042" creationId="{29A9F03B-AEBF-A684-6504-DC4FF278D206}"/>
          </ac:picMkLst>
        </pc:picChg>
        <pc:picChg chg="mod">
          <ac:chgData name="Harshal Patil" userId="1ad620dc-0c40-4592-bf5d-287c6dac61d7" providerId="ADAL" clId="{EB95A40E-1EF1-6C41-9752-E50B66BF8F48}" dt="2025-11-26T00:31:37.055" v="2551" actId="1035"/>
          <ac:picMkLst>
            <pc:docMk/>
            <pc:sldMk cId="4096880257" sldId="265"/>
            <ac:picMk id="4099" creationId="{35DD6187-6E7F-C58F-1CB5-58EDB3E7545E}"/>
          </ac:picMkLst>
        </pc:picChg>
        <pc:picChg chg="mod">
          <ac:chgData name="Harshal Patil" userId="1ad620dc-0c40-4592-bf5d-287c6dac61d7" providerId="ADAL" clId="{EB95A40E-1EF1-6C41-9752-E50B66BF8F48}" dt="2025-11-26T01:01:19.577" v="2675" actId="2085"/>
          <ac:picMkLst>
            <pc:docMk/>
            <pc:sldMk cId="4096880257" sldId="265"/>
            <ac:picMk id="4104" creationId="{F62AE4D7-5EE0-19F3-A9E0-834FDF8FFCD5}"/>
          </ac:picMkLst>
        </pc:picChg>
        <pc:picChg chg="add mod">
          <ac:chgData name="Harshal Patil" userId="1ad620dc-0c40-4592-bf5d-287c6dac61d7" providerId="ADAL" clId="{EB95A40E-1EF1-6C41-9752-E50B66BF8F48}" dt="2025-11-26T01:20:32.041" v="2732" actId="571"/>
          <ac:picMkLst>
            <pc:docMk/>
            <pc:sldMk cId="4096880257" sldId="265"/>
            <ac:picMk id="4120" creationId="{9216FD9A-93EA-5225-1B79-FDF2E768C2E7}"/>
          </ac:picMkLst>
        </pc:picChg>
        <pc:picChg chg="add mod">
          <ac:chgData name="Harshal Patil" userId="1ad620dc-0c40-4592-bf5d-287c6dac61d7" providerId="ADAL" clId="{EB95A40E-1EF1-6C41-9752-E50B66BF8F48}" dt="2025-11-26T01:31:08.280" v="2811"/>
          <ac:picMkLst>
            <pc:docMk/>
            <pc:sldMk cId="4096880257" sldId="265"/>
            <ac:picMk id="4121" creationId="{C7A7CD48-7FC1-477A-6977-B68ABB37CA5E}"/>
          </ac:picMkLst>
        </pc:picChg>
        <pc:picChg chg="add mod">
          <ac:chgData name="Harshal Patil" userId="1ad620dc-0c40-4592-bf5d-287c6dac61d7" providerId="ADAL" clId="{EB95A40E-1EF1-6C41-9752-E50B66BF8F48}" dt="2025-11-26T02:16:16.166" v="2907" actId="1076"/>
          <ac:picMkLst>
            <pc:docMk/>
            <pc:sldMk cId="4096880257" sldId="265"/>
            <ac:picMk id="4123" creationId="{71B8891C-059C-467B-CC96-20DDBC298154}"/>
          </ac:picMkLst>
        </pc:picChg>
        <pc:cxnChg chg="mod">
          <ac:chgData name="Harshal Patil" userId="1ad620dc-0c40-4592-bf5d-287c6dac61d7" providerId="ADAL" clId="{EB95A40E-1EF1-6C41-9752-E50B66BF8F48}" dt="2025-11-26T01:01:50.277" v="2679" actId="14100"/>
          <ac:cxnSpMkLst>
            <pc:docMk/>
            <pc:sldMk cId="4096880257" sldId="265"/>
            <ac:cxnSpMk id="45" creationId="{4E836299-E26E-AB70-C097-071465183004}"/>
          </ac:cxnSpMkLst>
        </pc:cxnChg>
        <pc:cxnChg chg="mod">
          <ac:chgData name="Harshal Patil" userId="1ad620dc-0c40-4592-bf5d-287c6dac61d7" providerId="ADAL" clId="{EB95A40E-1EF1-6C41-9752-E50B66BF8F48}" dt="2025-11-26T00:34:34.807" v="2603" actId="14100"/>
          <ac:cxnSpMkLst>
            <pc:docMk/>
            <pc:sldMk cId="4096880257" sldId="265"/>
            <ac:cxnSpMk id="50" creationId="{301D888A-FF98-FFC0-22CC-E42EBBB7E15E}"/>
          </ac:cxnSpMkLst>
        </pc:cxnChg>
        <pc:cxnChg chg="del">
          <ac:chgData name="Harshal Patil" userId="1ad620dc-0c40-4592-bf5d-287c6dac61d7" providerId="ADAL" clId="{EB95A40E-1EF1-6C41-9752-E50B66BF8F48}" dt="2025-11-26T00:00:25.357" v="2357" actId="478"/>
          <ac:cxnSpMkLst>
            <pc:docMk/>
            <pc:sldMk cId="4096880257" sldId="265"/>
            <ac:cxnSpMk id="51" creationId="{A18D0AFE-420C-5FC3-1B05-6B6EE2C7EE9D}"/>
          </ac:cxnSpMkLst>
        </pc:cxnChg>
        <pc:cxnChg chg="mod">
          <ac:chgData name="Harshal Patil" userId="1ad620dc-0c40-4592-bf5d-287c6dac61d7" providerId="ADAL" clId="{EB95A40E-1EF1-6C41-9752-E50B66BF8F48}" dt="2025-11-26T00:42:30.732" v="2631" actId="1035"/>
          <ac:cxnSpMkLst>
            <pc:docMk/>
            <pc:sldMk cId="4096880257" sldId="265"/>
            <ac:cxnSpMk id="53" creationId="{A961CFB6-0F6C-B58B-964D-6EFCA6300BAF}"/>
          </ac:cxnSpMkLst>
        </pc:cxnChg>
        <pc:cxnChg chg="mod">
          <ac:chgData name="Harshal Patil" userId="1ad620dc-0c40-4592-bf5d-287c6dac61d7" providerId="ADAL" clId="{EB95A40E-1EF1-6C41-9752-E50B66BF8F48}" dt="2025-11-26T00:40:44.789" v="2611" actId="14100"/>
          <ac:cxnSpMkLst>
            <pc:docMk/>
            <pc:sldMk cId="4096880257" sldId="265"/>
            <ac:cxnSpMk id="141" creationId="{1DF8641B-76ED-63C8-D9A6-6103123BCDCB}"/>
          </ac:cxnSpMkLst>
        </pc:cxnChg>
        <pc:cxnChg chg="del">
          <ac:chgData name="Harshal Patil" userId="1ad620dc-0c40-4592-bf5d-287c6dac61d7" providerId="ADAL" clId="{EB95A40E-1EF1-6C41-9752-E50B66BF8F48}" dt="2025-11-26T00:40:50.120" v="2613" actId="478"/>
          <ac:cxnSpMkLst>
            <pc:docMk/>
            <pc:sldMk cId="4096880257" sldId="265"/>
            <ac:cxnSpMk id="143" creationId="{A824BAE6-08C7-C66B-5283-B2E3BB03D9D4}"/>
          </ac:cxnSpMkLst>
        </pc:cxnChg>
        <pc:cxnChg chg="mod">
          <ac:chgData name="Harshal Patil" userId="1ad620dc-0c40-4592-bf5d-287c6dac61d7" providerId="ADAL" clId="{EB95A40E-1EF1-6C41-9752-E50B66BF8F48}" dt="2025-11-26T00:40:27.906" v="2610" actId="14100"/>
          <ac:cxnSpMkLst>
            <pc:docMk/>
            <pc:sldMk cId="4096880257" sldId="265"/>
            <ac:cxnSpMk id="144" creationId="{B9BF5344-94C5-25B9-739C-3C9669F0EF38}"/>
          </ac:cxnSpMkLst>
        </pc:cxnChg>
        <pc:cxnChg chg="mod">
          <ac:chgData name="Harshal Patil" userId="1ad620dc-0c40-4592-bf5d-287c6dac61d7" providerId="ADAL" clId="{EB95A40E-1EF1-6C41-9752-E50B66BF8F48}" dt="2025-11-26T01:01:57.394" v="2680" actId="14100"/>
          <ac:cxnSpMkLst>
            <pc:docMk/>
            <pc:sldMk cId="4096880257" sldId="265"/>
            <ac:cxnSpMk id="150" creationId="{8296D4CA-E4FC-00F7-355B-18D1F2FC1FB5}"/>
          </ac:cxnSpMkLst>
        </pc:cxnChg>
        <pc:cxnChg chg="add mod">
          <ac:chgData name="Harshal Patil" userId="1ad620dc-0c40-4592-bf5d-287c6dac61d7" providerId="ADAL" clId="{EB95A40E-1EF1-6C41-9752-E50B66BF8F48}" dt="2025-11-26T00:34:10.889" v="2596" actId="1076"/>
          <ac:cxnSpMkLst>
            <pc:docMk/>
            <pc:sldMk cId="4096880257" sldId="265"/>
            <ac:cxnSpMk id="4098" creationId="{D5677BFB-68F3-6E12-4989-9C2D13A2B248}"/>
          </ac:cxnSpMkLst>
        </pc:cxnChg>
        <pc:cxnChg chg="add mod">
          <ac:chgData name="Harshal Patil" userId="1ad620dc-0c40-4592-bf5d-287c6dac61d7" providerId="ADAL" clId="{EB95A40E-1EF1-6C41-9752-E50B66BF8F48}" dt="2025-11-26T00:34:16.090" v="2598" actId="1076"/>
          <ac:cxnSpMkLst>
            <pc:docMk/>
            <pc:sldMk cId="4096880257" sldId="265"/>
            <ac:cxnSpMk id="4100" creationId="{77B617BC-A193-FD9B-EED5-B96065735D43}"/>
          </ac:cxnSpMkLst>
        </pc:cxnChg>
        <pc:cxnChg chg="add del mod">
          <ac:chgData name="Harshal Patil" userId="1ad620dc-0c40-4592-bf5d-287c6dac61d7" providerId="ADAL" clId="{EB95A40E-1EF1-6C41-9752-E50B66BF8F48}" dt="2025-11-26T01:33:26.246" v="2812" actId="478"/>
          <ac:cxnSpMkLst>
            <pc:docMk/>
            <pc:sldMk cId="4096880257" sldId="265"/>
            <ac:cxnSpMk id="4109" creationId="{C1296BEE-456B-2C45-9D9C-E33A655D9FEA}"/>
          </ac:cxnSpMkLst>
        </pc:cxnChg>
        <pc:cxnChg chg="add mod">
          <ac:chgData name="Harshal Patil" userId="1ad620dc-0c40-4592-bf5d-287c6dac61d7" providerId="ADAL" clId="{EB95A40E-1EF1-6C41-9752-E50B66BF8F48}" dt="2025-11-26T00:40:57.921" v="2615" actId="1076"/>
          <ac:cxnSpMkLst>
            <pc:docMk/>
            <pc:sldMk cId="4096880257" sldId="265"/>
            <ac:cxnSpMk id="4114" creationId="{4F49C1BB-E31F-E306-9001-9D70D08598C5}"/>
          </ac:cxnSpMkLst>
        </pc:cxnChg>
      </pc:sldChg>
    </pc:docChg>
  </pc:docChgLst>
  <pc:docChgLst>
    <pc:chgData name="Avipsa Bhujabal" userId="S::avipsabh@buffalo.edu::9face2cf-1f95-4ea5-9572-b25f7ae8453f" providerId="AD" clId="Web-{6D94491D-3DCD-A1A9-99E9-2C9BB7860FEA}"/>
    <pc:docChg chg="modSld">
      <pc:chgData name="Avipsa Bhujabal" userId="S::avipsabh@buffalo.edu::9face2cf-1f95-4ea5-9572-b25f7ae8453f" providerId="AD" clId="Web-{6D94491D-3DCD-A1A9-99E9-2C9BB7860FEA}" dt="2025-11-24T20:07:34.270" v="14" actId="14100"/>
      <pc:docMkLst>
        <pc:docMk/>
      </pc:docMkLst>
      <pc:sldChg chg="delSp modSp">
        <pc:chgData name="Avipsa Bhujabal" userId="S::avipsabh@buffalo.edu::9face2cf-1f95-4ea5-9572-b25f7ae8453f" providerId="AD" clId="Web-{6D94491D-3DCD-A1A9-99E9-2C9BB7860FEA}" dt="2025-11-24T19:48:55.212" v="12" actId="1076"/>
        <pc:sldMkLst>
          <pc:docMk/>
          <pc:sldMk cId="2860189238" sldId="257"/>
        </pc:sldMkLst>
        <pc:cxnChg chg="mod">
          <ac:chgData name="Avipsa Bhujabal" userId="S::avipsabh@buffalo.edu::9face2cf-1f95-4ea5-9572-b25f7ae8453f" providerId="AD" clId="Web-{6D94491D-3DCD-A1A9-99E9-2C9BB7860FEA}" dt="2025-11-24T19:48:55.212" v="12" actId="1076"/>
          <ac:cxnSpMkLst>
            <pc:docMk/>
            <pc:sldMk cId="2860189238" sldId="257"/>
            <ac:cxnSpMk id="81" creationId="{01EF8704-8BB0-7146-93E1-EA97C4029BE3}"/>
          </ac:cxnSpMkLst>
        </pc:cxnChg>
      </pc:sldChg>
      <pc:sldChg chg="modSp">
        <pc:chgData name="Avipsa Bhujabal" userId="S::avipsabh@buffalo.edu::9face2cf-1f95-4ea5-9572-b25f7ae8453f" providerId="AD" clId="Web-{6D94491D-3DCD-A1A9-99E9-2C9BB7860FEA}" dt="2025-11-24T20:07:34.270" v="14" actId="14100"/>
        <pc:sldMkLst>
          <pc:docMk/>
          <pc:sldMk cId="3712104085" sldId="260"/>
        </pc:sldMkLst>
      </pc:sldChg>
    </pc:docChg>
  </pc:docChgLst>
  <pc:docChgLst>
    <pc:chgData name="Harshal Patil" userId="S::hpatil2@buffalo.edu::1ad620dc-0c40-4592-bf5d-287c6dac61d7" providerId="AD" clId="Web-{8CC1CB89-B578-A857-4B3B-DA5EE338D694}"/>
    <pc:docChg chg="modSld">
      <pc:chgData name="Harshal Patil" userId="S::hpatil2@buffalo.edu::1ad620dc-0c40-4592-bf5d-287c6dac61d7" providerId="AD" clId="Web-{8CC1CB89-B578-A857-4B3B-DA5EE338D694}" dt="2025-11-24T19:15:39.400" v="58" actId="1076"/>
      <pc:docMkLst>
        <pc:docMk/>
      </pc:docMkLst>
      <pc:sldChg chg="modSp">
        <pc:chgData name="Harshal Patil" userId="S::hpatil2@buffalo.edu::1ad620dc-0c40-4592-bf5d-287c6dac61d7" providerId="AD" clId="Web-{8CC1CB89-B578-A857-4B3B-DA5EE338D694}" dt="2025-11-24T19:15:39.400" v="58" actId="1076"/>
        <pc:sldMkLst>
          <pc:docMk/>
          <pc:sldMk cId="2860189238" sldId="257"/>
        </pc:sldMkLst>
        <pc:spChg chg="mod">
          <ac:chgData name="Harshal Patil" userId="S::hpatil2@buffalo.edu::1ad620dc-0c40-4592-bf5d-287c6dac61d7" providerId="AD" clId="Web-{8CC1CB89-B578-A857-4B3B-DA5EE338D694}" dt="2025-11-24T19:06:44.958" v="0" actId="1076"/>
          <ac:spMkLst>
            <pc:docMk/>
            <pc:sldMk cId="2860189238" sldId="257"/>
            <ac:spMk id="13" creationId="{5FBBC0B6-D787-D945-A995-B5D5A9D0A98B}"/>
          </ac:spMkLst>
        </pc:spChg>
        <pc:cxnChg chg="mod">
          <ac:chgData name="Harshal Patil" userId="S::hpatil2@buffalo.edu::1ad620dc-0c40-4592-bf5d-287c6dac61d7" providerId="AD" clId="Web-{8CC1CB89-B578-A857-4B3B-DA5EE338D694}" dt="2025-11-24T19:15:39.400" v="58" actId="1076"/>
          <ac:cxnSpMkLst>
            <pc:docMk/>
            <pc:sldMk cId="2860189238" sldId="257"/>
            <ac:cxnSpMk id="81" creationId="{01EF8704-8BB0-7146-93E1-EA97C4029BE3}"/>
          </ac:cxnSpMkLst>
        </pc:cxnChg>
      </pc:sldChg>
      <pc:sldChg chg="addSp delSp modSp">
        <pc:chgData name="Harshal Patil" userId="S::hpatil2@buffalo.edu::1ad620dc-0c40-4592-bf5d-287c6dac61d7" providerId="AD" clId="Web-{8CC1CB89-B578-A857-4B3B-DA5EE338D694}" dt="2025-11-24T19:12:09.098" v="57" actId="1076"/>
        <pc:sldMkLst>
          <pc:docMk/>
          <pc:sldMk cId="3712104085" sldId="260"/>
        </pc:sldMkLst>
      </pc:sldChg>
    </pc:docChg>
  </pc:docChgLst>
  <pc:docChgLst>
    <pc:chgData name="Aarushi Jugran" userId="S::aarushij@buffalo.edu::cc511ac8-957d-4fa8-a7c1-9f9ed783130b" providerId="AD" clId="Web-{444A1B5E-E40C-9EBA-06FB-1330C079B5A7}"/>
    <pc:docChg chg="modSld">
      <pc:chgData name="Aarushi Jugran" userId="S::aarushij@buffalo.edu::cc511ac8-957d-4fa8-a7c1-9f9ed783130b" providerId="AD" clId="Web-{444A1B5E-E40C-9EBA-06FB-1330C079B5A7}" dt="2025-11-24T07:41:07.482" v="432" actId="1076"/>
      <pc:docMkLst>
        <pc:docMk/>
      </pc:docMkLst>
      <pc:sldChg chg="addSp delSp modSp">
        <pc:chgData name="Aarushi Jugran" userId="S::aarushij@buffalo.edu::cc511ac8-957d-4fa8-a7c1-9f9ed783130b" providerId="AD" clId="Web-{444A1B5E-E40C-9EBA-06FB-1330C079B5A7}" dt="2025-11-24T07:41:07.482" v="432" actId="1076"/>
        <pc:sldMkLst>
          <pc:docMk/>
          <pc:sldMk cId="1372817760" sldId="258"/>
        </pc:sldMkLst>
        <pc:spChg chg="add mod ord">
          <ac:chgData name="Aarushi Jugran" userId="S::aarushij@buffalo.edu::cc511ac8-957d-4fa8-a7c1-9f9ed783130b" providerId="AD" clId="Web-{444A1B5E-E40C-9EBA-06FB-1330C079B5A7}" dt="2025-11-24T06:58:01.129" v="205" actId="20577"/>
          <ac:spMkLst>
            <pc:docMk/>
            <pc:sldMk cId="1372817760" sldId="258"/>
            <ac:spMk id="3" creationId="{2B576548-18B9-7B47-0DF5-9D428C51A9DA}"/>
          </ac:spMkLst>
        </pc:spChg>
        <pc:spChg chg="add mod ord">
          <ac:chgData name="Aarushi Jugran" userId="S::aarushij@buffalo.edu::cc511ac8-957d-4fa8-a7c1-9f9ed783130b" providerId="AD" clId="Web-{444A1B5E-E40C-9EBA-06FB-1330C079B5A7}" dt="2025-11-24T06:59:11.714" v="214"/>
          <ac:spMkLst>
            <pc:docMk/>
            <pc:sldMk cId="1372817760" sldId="258"/>
            <ac:spMk id="4" creationId="{D6C13DE1-253A-C66B-3AB0-585D0C147E59}"/>
          </ac:spMkLst>
        </pc:spChg>
        <pc:spChg chg="add mod">
          <ac:chgData name="Aarushi Jugran" userId="S::aarushij@buffalo.edu::cc511ac8-957d-4fa8-a7c1-9f9ed783130b" providerId="AD" clId="Web-{444A1B5E-E40C-9EBA-06FB-1330C079B5A7}" dt="2025-11-24T07:20:30.471" v="351" actId="20577"/>
          <ac:spMkLst>
            <pc:docMk/>
            <pc:sldMk cId="1372817760" sldId="258"/>
            <ac:spMk id="6" creationId="{EACFFBE7-F94A-D64C-A465-6294EF60D731}"/>
          </ac:spMkLst>
        </pc:spChg>
        <pc:spChg chg="add mod">
          <ac:chgData name="Aarushi Jugran" userId="S::aarushij@buffalo.edu::cc511ac8-957d-4fa8-a7c1-9f9ed783130b" providerId="AD" clId="Web-{444A1B5E-E40C-9EBA-06FB-1330C079B5A7}" dt="2025-11-24T07:40:54.248" v="429" actId="1076"/>
          <ac:spMkLst>
            <pc:docMk/>
            <pc:sldMk cId="1372817760" sldId="258"/>
            <ac:spMk id="11" creationId="{01D18AF5-189A-AA1C-E4F5-C2C1905E7A60}"/>
          </ac:spMkLst>
        </pc:spChg>
        <pc:spChg chg="add mod">
          <ac:chgData name="Aarushi Jugran" userId="S::aarushij@buffalo.edu::cc511ac8-957d-4fa8-a7c1-9f9ed783130b" providerId="AD" clId="Web-{444A1B5E-E40C-9EBA-06FB-1330C079B5A7}" dt="2025-11-24T06:54:01.500" v="166"/>
          <ac:spMkLst>
            <pc:docMk/>
            <pc:sldMk cId="1372817760" sldId="258"/>
            <ac:spMk id="134" creationId="{8CAF18F6-5B72-A388-F4C6-1E3522816B3D}"/>
          </ac:spMkLst>
        </pc:spChg>
        <pc:spChg chg="add mod">
          <ac:chgData name="Aarushi Jugran" userId="S::aarushij@buffalo.edu::cc511ac8-957d-4fa8-a7c1-9f9ed783130b" providerId="AD" clId="Web-{444A1B5E-E40C-9EBA-06FB-1330C079B5A7}" dt="2025-11-24T07:22:21.709" v="371" actId="20577"/>
          <ac:spMkLst>
            <pc:docMk/>
            <pc:sldMk cId="1372817760" sldId="258"/>
            <ac:spMk id="135" creationId="{A651F4A6-96C3-4A49-38C7-8D63E66EBD73}"/>
          </ac:spMkLst>
        </pc:spChg>
        <pc:spChg chg="add mod">
          <ac:chgData name="Aarushi Jugran" userId="S::aarushij@buffalo.edu::cc511ac8-957d-4fa8-a7c1-9f9ed783130b" providerId="AD" clId="Web-{444A1B5E-E40C-9EBA-06FB-1330C079B5A7}" dt="2025-11-24T07:02:21.133" v="239" actId="1076"/>
          <ac:spMkLst>
            <pc:docMk/>
            <pc:sldMk cId="1372817760" sldId="258"/>
            <ac:spMk id="137" creationId="{22614E0C-32D9-939E-57AA-2394A3722CEA}"/>
          </ac:spMkLst>
        </pc:spChg>
        <pc:spChg chg="add mod">
          <ac:chgData name="Aarushi Jugran" userId="S::aarushij@buffalo.edu::cc511ac8-957d-4fa8-a7c1-9f9ed783130b" providerId="AD" clId="Web-{444A1B5E-E40C-9EBA-06FB-1330C079B5A7}" dt="2025-11-24T07:27:54.059" v="383" actId="1076"/>
          <ac:spMkLst>
            <pc:docMk/>
            <pc:sldMk cId="1372817760" sldId="258"/>
            <ac:spMk id="145" creationId="{A5837C2C-C394-CD8B-F1E7-D8E4C3EA0EA7}"/>
          </ac:spMkLst>
        </pc:spChg>
        <pc:spChg chg="add mod">
          <ac:chgData name="Aarushi Jugran" userId="S::aarushij@buffalo.edu::cc511ac8-957d-4fa8-a7c1-9f9ed783130b" providerId="AD" clId="Web-{444A1B5E-E40C-9EBA-06FB-1330C079B5A7}" dt="2025-11-24T07:08:10.832" v="271" actId="1076"/>
          <ac:spMkLst>
            <pc:docMk/>
            <pc:sldMk cId="1372817760" sldId="258"/>
            <ac:spMk id="147" creationId="{88FF83FE-19CA-324E-C348-53768BD1C9E3}"/>
          </ac:spMkLst>
        </pc:spChg>
        <pc:spChg chg="add mod">
          <ac:chgData name="Aarushi Jugran" userId="S::aarushij@buffalo.edu::cc511ac8-957d-4fa8-a7c1-9f9ed783130b" providerId="AD" clId="Web-{444A1B5E-E40C-9EBA-06FB-1330C079B5A7}" dt="2025-11-24T07:08:24.192" v="273" actId="1076"/>
          <ac:spMkLst>
            <pc:docMk/>
            <pc:sldMk cId="1372817760" sldId="258"/>
            <ac:spMk id="152" creationId="{105D266E-297D-9B08-02EB-27358D989742}"/>
          </ac:spMkLst>
        </pc:spChg>
        <pc:spChg chg="add mod">
          <ac:chgData name="Aarushi Jugran" userId="S::aarushij@buffalo.edu::cc511ac8-957d-4fa8-a7c1-9f9ed783130b" providerId="AD" clId="Web-{444A1B5E-E40C-9EBA-06FB-1330C079B5A7}" dt="2025-11-24T06:54:01.516" v="173"/>
          <ac:spMkLst>
            <pc:docMk/>
            <pc:sldMk cId="1372817760" sldId="258"/>
            <ac:spMk id="153" creationId="{F471D456-B679-E933-19D8-8B971EE6563A}"/>
          </ac:spMkLst>
        </pc:spChg>
        <pc:spChg chg="add mod">
          <ac:chgData name="Aarushi Jugran" userId="S::aarushij@buffalo.edu::cc511ac8-957d-4fa8-a7c1-9f9ed783130b" providerId="AD" clId="Web-{444A1B5E-E40C-9EBA-06FB-1330C079B5A7}" dt="2025-11-24T07:12:01.430" v="302" actId="1076"/>
          <ac:spMkLst>
            <pc:docMk/>
            <pc:sldMk cId="1372817760" sldId="258"/>
            <ac:spMk id="154" creationId="{C44C595E-87B5-CF37-0234-6A3D9DE1C19B}"/>
          </ac:spMkLst>
        </pc:spChg>
        <pc:picChg chg="add mod modCrop">
          <ac:chgData name="Aarushi Jugran" userId="S::aarushij@buffalo.edu::cc511ac8-957d-4fa8-a7c1-9f9ed783130b" providerId="AD" clId="Web-{444A1B5E-E40C-9EBA-06FB-1330C079B5A7}" dt="2025-11-24T07:41:07.482" v="432" actId="1076"/>
          <ac:picMkLst>
            <pc:docMk/>
            <pc:sldMk cId="1372817760" sldId="258"/>
            <ac:picMk id="5" creationId="{6FA99E68-813E-3A47-6F50-4C19B14CF638}"/>
          </ac:picMkLst>
        </pc:picChg>
        <pc:cxnChg chg="mod">
          <ac:chgData name="Aarushi Jugran" userId="S::aarushij@buffalo.edu::cc511ac8-957d-4fa8-a7c1-9f9ed783130b" providerId="AD" clId="Web-{444A1B5E-E40C-9EBA-06FB-1330C079B5A7}" dt="2025-11-24T06:47:53.039" v="141"/>
          <ac:cxnSpMkLst>
            <pc:docMk/>
            <pc:sldMk cId="1372817760" sldId="258"/>
            <ac:cxnSpMk id="136" creationId="{DCE0AF08-7B01-D85A-2447-EAC6ED7744E4}"/>
          </ac:cxnSpMkLst>
        </pc:cxnChg>
        <pc:cxnChg chg="mod">
          <ac:chgData name="Aarushi Jugran" userId="S::aarushij@buffalo.edu::cc511ac8-957d-4fa8-a7c1-9f9ed783130b" providerId="AD" clId="Web-{444A1B5E-E40C-9EBA-06FB-1330C079B5A7}" dt="2025-11-24T07:03:11.651" v="245" actId="14100"/>
          <ac:cxnSpMkLst>
            <pc:docMk/>
            <pc:sldMk cId="1372817760" sldId="258"/>
            <ac:cxnSpMk id="138" creationId="{7C023879-1830-F025-7A5C-58DBD1990558}"/>
          </ac:cxnSpMkLst>
        </pc:cxnChg>
        <pc:cxnChg chg="mod">
          <ac:chgData name="Aarushi Jugran" userId="S::aarushij@buffalo.edu::cc511ac8-957d-4fa8-a7c1-9f9ed783130b" providerId="AD" clId="Web-{444A1B5E-E40C-9EBA-06FB-1330C079B5A7}" dt="2025-11-24T07:19:57.766" v="345" actId="1076"/>
          <ac:cxnSpMkLst>
            <pc:docMk/>
            <pc:sldMk cId="1372817760" sldId="258"/>
            <ac:cxnSpMk id="140" creationId="{A591FFA5-45DB-DE66-0647-B4AC4A4304F3}"/>
          </ac:cxnSpMkLst>
        </pc:cxnChg>
        <pc:cxnChg chg="mod">
          <ac:chgData name="Aarushi Jugran" userId="S::aarushij@buffalo.edu::cc511ac8-957d-4fa8-a7c1-9f9ed783130b" providerId="AD" clId="Web-{444A1B5E-E40C-9EBA-06FB-1330C079B5A7}" dt="2025-11-24T07:04:02.090" v="249" actId="14100"/>
          <ac:cxnSpMkLst>
            <pc:docMk/>
            <pc:sldMk cId="1372817760" sldId="258"/>
            <ac:cxnSpMk id="141" creationId="{7B8939CE-87DD-F1F0-6B83-3000F0066291}"/>
          </ac:cxnSpMkLst>
        </pc:cxnChg>
        <pc:cxnChg chg="mod">
          <ac:chgData name="Aarushi Jugran" userId="S::aarushij@buffalo.edu::cc511ac8-957d-4fa8-a7c1-9f9ed783130b" providerId="AD" clId="Web-{444A1B5E-E40C-9EBA-06FB-1330C079B5A7}" dt="2025-11-24T07:08:17.035" v="272" actId="1076"/>
          <ac:cxnSpMkLst>
            <pc:docMk/>
            <pc:sldMk cId="1372817760" sldId="258"/>
            <ac:cxnSpMk id="143" creationId="{5560CE6A-BF36-E92E-B639-03514ADDD7B2}"/>
          </ac:cxnSpMkLst>
        </pc:cxnChg>
        <pc:cxnChg chg="mod">
          <ac:chgData name="Aarushi Jugran" userId="S::aarushij@buffalo.edu::cc511ac8-957d-4fa8-a7c1-9f9ed783130b" providerId="AD" clId="Web-{444A1B5E-E40C-9EBA-06FB-1330C079B5A7}" dt="2025-11-24T07:03:31.230" v="247" actId="14100"/>
          <ac:cxnSpMkLst>
            <pc:docMk/>
            <pc:sldMk cId="1372817760" sldId="258"/>
            <ac:cxnSpMk id="144" creationId="{E9BDE9F8-4F4C-3419-7A96-B863CC5B52C2}"/>
          </ac:cxnSpMkLst>
        </pc:cxnChg>
        <pc:cxnChg chg="mod">
          <ac:chgData name="Aarushi Jugran" userId="S::aarushij@buffalo.edu::cc511ac8-957d-4fa8-a7c1-9f9ed783130b" providerId="AD" clId="Web-{444A1B5E-E40C-9EBA-06FB-1330C079B5A7}" dt="2025-11-24T07:05:30.984" v="255" actId="14100"/>
          <ac:cxnSpMkLst>
            <pc:docMk/>
            <pc:sldMk cId="1372817760" sldId="258"/>
            <ac:cxnSpMk id="150" creationId="{3A573EE3-75F7-0775-2477-BCC1868BFA8D}"/>
          </ac:cxnSpMkLst>
        </pc:cxnChg>
      </pc:sldChg>
    </pc:docChg>
  </pc:docChgLst>
  <pc:docChgLst>
    <pc:chgData name="Avipsa Bhujabal" userId="S::avipsabh@buffalo.edu::9face2cf-1f95-4ea5-9572-b25f7ae8453f" providerId="AD" clId="Web-{7C91AE99-2BD0-0B40-4B8F-6F8A5C1159C9}"/>
    <pc:docChg chg="modSld sldOrd">
      <pc:chgData name="Avipsa Bhujabal" userId="S::avipsabh@buffalo.edu::9face2cf-1f95-4ea5-9572-b25f7ae8453f" providerId="AD" clId="Web-{7C91AE99-2BD0-0B40-4B8F-6F8A5C1159C9}" dt="2025-11-24T04:43:34.519" v="536" actId="1076"/>
      <pc:docMkLst>
        <pc:docMk/>
      </pc:docMkLst>
      <pc:sldChg chg="addSp delSp modSp ord">
        <pc:chgData name="Avipsa Bhujabal" userId="S::avipsabh@buffalo.edu::9face2cf-1f95-4ea5-9572-b25f7ae8453f" providerId="AD" clId="Web-{7C91AE99-2BD0-0B40-4B8F-6F8A5C1159C9}" dt="2025-11-24T04:43:34.519" v="536" actId="1076"/>
        <pc:sldMkLst>
          <pc:docMk/>
          <pc:sldMk cId="2860189238" sldId="257"/>
        </pc:sldMkLst>
        <pc:spChg chg="mod">
          <ac:chgData name="Avipsa Bhujabal" userId="S::avipsabh@buffalo.edu::9face2cf-1f95-4ea5-9572-b25f7ae8453f" providerId="AD" clId="Web-{7C91AE99-2BD0-0B40-4B8F-6F8A5C1159C9}" dt="2025-11-24T04:04:22.801" v="255" actId="20577"/>
          <ac:spMkLst>
            <pc:docMk/>
            <pc:sldMk cId="2860189238" sldId="257"/>
            <ac:spMk id="11" creationId="{6CC485F0-7442-924B-A2B4-16DCD837442F}"/>
          </ac:spMkLst>
        </pc:spChg>
        <pc:spChg chg="mod">
          <ac:chgData name="Avipsa Bhujabal" userId="S::avipsabh@buffalo.edu::9face2cf-1f95-4ea5-9572-b25f7ae8453f" providerId="AD" clId="Web-{7C91AE99-2BD0-0B40-4B8F-6F8A5C1159C9}" dt="2025-11-24T04:24:43.863" v="366" actId="20577"/>
          <ac:spMkLst>
            <pc:docMk/>
            <pc:sldMk cId="2860189238" sldId="257"/>
            <ac:spMk id="13" creationId="{5FBBC0B6-D787-D945-A995-B5D5A9D0A98B}"/>
          </ac:spMkLst>
        </pc:spChg>
        <pc:spChg chg="add del mod">
          <ac:chgData name="Avipsa Bhujabal" userId="S::avipsabh@buffalo.edu::9face2cf-1f95-4ea5-9572-b25f7ae8453f" providerId="AD" clId="Web-{7C91AE99-2BD0-0B40-4B8F-6F8A5C1159C9}" dt="2025-11-24T04:42:44.984" v="525" actId="20577"/>
          <ac:spMkLst>
            <pc:docMk/>
            <pc:sldMk cId="2860189238" sldId="257"/>
            <ac:spMk id="32" creationId="{97FE620B-B1B3-034A-B857-17EC491FCCA0}"/>
          </ac:spMkLst>
        </pc:spChg>
        <pc:spChg chg="mod">
          <ac:chgData name="Avipsa Bhujabal" userId="S::avipsabh@buffalo.edu::9face2cf-1f95-4ea5-9572-b25f7ae8453f" providerId="AD" clId="Web-{7C91AE99-2BD0-0B40-4B8F-6F8A5C1159C9}" dt="2025-11-24T04:41:19.340" v="490" actId="1076"/>
          <ac:spMkLst>
            <pc:docMk/>
            <pc:sldMk cId="2860189238" sldId="257"/>
            <ac:spMk id="38" creationId="{14CB0EA0-C5A2-F042-A35B-A8E785B470A6}"/>
          </ac:spMkLst>
        </pc:spChg>
        <pc:spChg chg="mod">
          <ac:chgData name="Avipsa Bhujabal" userId="S::avipsabh@buffalo.edu::9face2cf-1f95-4ea5-9572-b25f7ae8453f" providerId="AD" clId="Web-{7C91AE99-2BD0-0B40-4B8F-6F8A5C1159C9}" dt="2025-11-24T04:02:36.862" v="239" actId="20577"/>
          <ac:spMkLst>
            <pc:docMk/>
            <pc:sldMk cId="2860189238" sldId="257"/>
            <ac:spMk id="162" creationId="{122F9996-072B-864B-B6D4-4A5589C42C97}"/>
          </ac:spMkLst>
        </pc:spChg>
        <pc:cxnChg chg="mod">
          <ac:chgData name="Avipsa Bhujabal" userId="S::avipsabh@buffalo.edu::9face2cf-1f95-4ea5-9572-b25f7ae8453f" providerId="AD" clId="Web-{7C91AE99-2BD0-0B40-4B8F-6F8A5C1159C9}" dt="2025-11-24T04:23:55.159" v="364" actId="1076"/>
          <ac:cxnSpMkLst>
            <pc:docMk/>
            <pc:sldMk cId="2860189238" sldId="257"/>
            <ac:cxnSpMk id="12" creationId="{FA9CD980-CAA8-B247-B623-40A39BE5BEF8}"/>
          </ac:cxnSpMkLst>
        </pc:cxnChg>
        <pc:cxnChg chg="mod">
          <ac:chgData name="Avipsa Bhujabal" userId="S::avipsabh@buffalo.edu::9face2cf-1f95-4ea5-9572-b25f7ae8453f" providerId="AD" clId="Web-{7C91AE99-2BD0-0B40-4B8F-6F8A5C1159C9}" dt="2025-11-24T04:40:10.558" v="481" actId="1076"/>
          <ac:cxnSpMkLst>
            <pc:docMk/>
            <pc:sldMk cId="2860189238" sldId="257"/>
            <ac:cxnSpMk id="81" creationId="{01EF8704-8BB0-7146-93E1-EA97C4029BE3}"/>
          </ac:cxnSpMkLst>
        </pc:cxnChg>
      </pc:sldChg>
    </pc:docChg>
  </pc:docChgLst>
  <pc:docChgLst>
    <pc:chgData name="Avipsa Bhujabal" userId="S::avipsabh@buffalo.edu::9face2cf-1f95-4ea5-9572-b25f7ae8453f" providerId="AD" clId="Web-{8701144E-C11C-5255-93B7-ACD5F0AB4E92}"/>
    <pc:docChg chg="delSld modSld">
      <pc:chgData name="Avipsa Bhujabal" userId="S::avipsabh@buffalo.edu::9face2cf-1f95-4ea5-9572-b25f7ae8453f" providerId="AD" clId="Web-{8701144E-C11C-5255-93B7-ACD5F0AB4E92}" dt="2025-11-26T02:18:32.738" v="5"/>
      <pc:docMkLst>
        <pc:docMk/>
      </pc:docMkLst>
      <pc:sldChg chg="del">
        <pc:chgData name="Avipsa Bhujabal" userId="S::avipsabh@buffalo.edu::9face2cf-1f95-4ea5-9572-b25f7ae8453f" providerId="AD" clId="Web-{8701144E-C11C-5255-93B7-ACD5F0AB4E92}" dt="2025-11-26T02:18:12.910" v="2"/>
        <pc:sldMkLst>
          <pc:docMk/>
          <pc:sldMk cId="2860189238" sldId="257"/>
        </pc:sldMkLst>
      </pc:sldChg>
      <pc:sldChg chg="del">
        <pc:chgData name="Avipsa Bhujabal" userId="S::avipsabh@buffalo.edu::9face2cf-1f95-4ea5-9572-b25f7ae8453f" providerId="AD" clId="Web-{8701144E-C11C-5255-93B7-ACD5F0AB4E92}" dt="2025-11-26T02:18:25.535" v="3"/>
        <pc:sldMkLst>
          <pc:docMk/>
          <pc:sldMk cId="1372817760" sldId="258"/>
        </pc:sldMkLst>
      </pc:sldChg>
      <pc:sldChg chg="del">
        <pc:chgData name="Avipsa Bhujabal" userId="S::avipsabh@buffalo.edu::9face2cf-1f95-4ea5-9572-b25f7ae8453f" providerId="AD" clId="Web-{8701144E-C11C-5255-93B7-ACD5F0AB4E92}" dt="2025-11-26T02:18:29.644" v="4"/>
        <pc:sldMkLst>
          <pc:docMk/>
          <pc:sldMk cId="3845811397" sldId="260"/>
        </pc:sldMkLst>
      </pc:sldChg>
      <pc:sldChg chg="del">
        <pc:chgData name="Avipsa Bhujabal" userId="S::avipsabh@buffalo.edu::9face2cf-1f95-4ea5-9572-b25f7ae8453f" providerId="AD" clId="Web-{8701144E-C11C-5255-93B7-ACD5F0AB4E92}" dt="2025-11-26T02:18:32.738" v="5"/>
        <pc:sldMkLst>
          <pc:docMk/>
          <pc:sldMk cId="3622260895" sldId="264"/>
        </pc:sldMkLst>
      </pc:sldChg>
      <pc:sldChg chg="modSp">
        <pc:chgData name="Avipsa Bhujabal" userId="S::avipsabh@buffalo.edu::9face2cf-1f95-4ea5-9572-b25f7ae8453f" providerId="AD" clId="Web-{8701144E-C11C-5255-93B7-ACD5F0AB4E92}" dt="2025-11-26T02:15:34.301" v="1" actId="1076"/>
        <pc:sldMkLst>
          <pc:docMk/>
          <pc:sldMk cId="4096880257" sldId="265"/>
        </pc:sldMkLst>
        <pc:spChg chg="mod">
          <ac:chgData name="Avipsa Bhujabal" userId="S::avipsabh@buffalo.edu::9face2cf-1f95-4ea5-9572-b25f7ae8453f" providerId="AD" clId="Web-{8701144E-C11C-5255-93B7-ACD5F0AB4E92}" dt="2025-11-26T02:15:34.301" v="1" actId="1076"/>
          <ac:spMkLst>
            <pc:docMk/>
            <pc:sldMk cId="4096880257" sldId="265"/>
            <ac:spMk id="11" creationId="{0C62D3D2-6E51-78E5-B6C9-4CAAA4211780}"/>
          </ac:spMkLst>
        </pc:spChg>
      </pc:sldChg>
    </pc:docChg>
  </pc:docChgLst>
  <pc:docChgLst>
    <pc:chgData name="Avipsa Bhujabal" userId="S::avipsabh@buffalo.edu::9face2cf-1f95-4ea5-9572-b25f7ae8453f" providerId="AD" clId="Web-{8E2DB105-65F6-1BE5-449D-613B1BAA745E}"/>
    <pc:docChg chg="modSld">
      <pc:chgData name="Avipsa Bhujabal" userId="S::avipsabh@buffalo.edu::9face2cf-1f95-4ea5-9572-b25f7ae8453f" providerId="AD" clId="Web-{8E2DB105-65F6-1BE5-449D-613B1BAA745E}" dt="2025-11-25T22:46:58.049" v="305" actId="14100"/>
      <pc:docMkLst>
        <pc:docMk/>
      </pc:docMkLst>
      <pc:sldChg chg="addSp delSp modSp">
        <pc:chgData name="Avipsa Bhujabal" userId="S::avipsabh@buffalo.edu::9face2cf-1f95-4ea5-9572-b25f7ae8453f" providerId="AD" clId="Web-{8E2DB105-65F6-1BE5-449D-613B1BAA745E}" dt="2025-11-25T22:46:58.049" v="305" actId="14100"/>
        <pc:sldMkLst>
          <pc:docMk/>
          <pc:sldMk cId="3622260895" sldId="264"/>
        </pc:sldMkLst>
        <pc:spChg chg="mod">
          <ac:chgData name="Avipsa Bhujabal" userId="S::avipsabh@buffalo.edu::9face2cf-1f95-4ea5-9572-b25f7ae8453f" providerId="AD" clId="Web-{8E2DB105-65F6-1BE5-449D-613B1BAA745E}" dt="2025-11-25T22:18:13.029" v="275" actId="1076"/>
          <ac:spMkLst>
            <pc:docMk/>
            <pc:sldMk cId="3622260895" sldId="264"/>
            <ac:spMk id="8" creationId="{FC24985A-1CCC-8F37-D663-D80DD5AB6162}"/>
          </ac:spMkLst>
        </pc:spChg>
        <pc:spChg chg="add del mod">
          <ac:chgData name="Avipsa Bhujabal" userId="S::avipsabh@buffalo.edu::9face2cf-1f95-4ea5-9572-b25f7ae8453f" providerId="AD" clId="Web-{8E2DB105-65F6-1BE5-449D-613B1BAA745E}" dt="2025-11-25T22:06:06.152" v="181"/>
          <ac:spMkLst>
            <pc:docMk/>
            <pc:sldMk cId="3622260895" sldId="264"/>
            <ac:spMk id="13" creationId="{D020D68F-C292-1389-36CB-208DC926A852}"/>
          </ac:spMkLst>
        </pc:spChg>
        <pc:spChg chg="mod">
          <ac:chgData name="Avipsa Bhujabal" userId="S::avipsabh@buffalo.edu::9face2cf-1f95-4ea5-9572-b25f7ae8453f" providerId="AD" clId="Web-{8E2DB105-65F6-1BE5-449D-613B1BAA745E}" dt="2025-11-25T22:46:18.205" v="301" actId="14100"/>
          <ac:spMkLst>
            <pc:docMk/>
            <pc:sldMk cId="3622260895" sldId="264"/>
            <ac:spMk id="17" creationId="{21B81E0F-9D9F-54FE-404E-8D88D727E56D}"/>
          </ac:spMkLst>
        </pc:spChg>
        <pc:spChg chg="add mod">
          <ac:chgData name="Avipsa Bhujabal" userId="S::avipsabh@buffalo.edu::9face2cf-1f95-4ea5-9572-b25f7ae8453f" providerId="AD" clId="Web-{8E2DB105-65F6-1BE5-449D-613B1BAA745E}" dt="2025-11-25T22:08:48.085" v="259" actId="1076"/>
          <ac:spMkLst>
            <pc:docMk/>
            <pc:sldMk cId="3622260895" sldId="264"/>
            <ac:spMk id="19" creationId="{FACDE405-DCB8-F76D-49C5-6BF1366A820B}"/>
          </ac:spMkLst>
        </pc:spChg>
        <pc:spChg chg="mod">
          <ac:chgData name="Avipsa Bhujabal" userId="S::avipsabh@buffalo.edu::9face2cf-1f95-4ea5-9572-b25f7ae8453f" providerId="AD" clId="Web-{8E2DB105-65F6-1BE5-449D-613B1BAA745E}" dt="2025-11-25T22:12:25.095" v="262" actId="20577"/>
          <ac:spMkLst>
            <pc:docMk/>
            <pc:sldMk cId="3622260895" sldId="264"/>
            <ac:spMk id="31" creationId="{2A678502-BDF6-40B0-D7D9-0A7CD68E41EB}"/>
          </ac:spMkLst>
        </pc:spChg>
        <pc:spChg chg="mod">
          <ac:chgData name="Avipsa Bhujabal" userId="S::avipsabh@buffalo.edu::9face2cf-1f95-4ea5-9572-b25f7ae8453f" providerId="AD" clId="Web-{8E2DB105-65F6-1BE5-449D-613B1BAA745E}" dt="2025-11-25T22:01:22.772" v="76" actId="20577"/>
          <ac:spMkLst>
            <pc:docMk/>
            <pc:sldMk cId="3622260895" sldId="264"/>
            <ac:spMk id="35" creationId="{D5695286-E6A1-1910-DD66-328E0D5189F7}"/>
          </ac:spMkLst>
        </pc:spChg>
        <pc:spChg chg="mod">
          <ac:chgData name="Avipsa Bhujabal" userId="S::avipsabh@buffalo.edu::9face2cf-1f95-4ea5-9572-b25f7ae8453f" providerId="AD" clId="Web-{8E2DB105-65F6-1BE5-449D-613B1BAA745E}" dt="2025-11-25T22:44:10.435" v="293" actId="20577"/>
          <ac:spMkLst>
            <pc:docMk/>
            <pc:sldMk cId="3622260895" sldId="264"/>
            <ac:spMk id="54" creationId="{5EDD0B3D-2E75-0D4C-0570-2CC0D689A4B3}"/>
          </ac:spMkLst>
        </pc:spChg>
        <pc:spChg chg="mod">
          <ac:chgData name="Avipsa Bhujabal" userId="S::avipsabh@buffalo.edu::9face2cf-1f95-4ea5-9572-b25f7ae8453f" providerId="AD" clId="Web-{8E2DB105-65F6-1BE5-449D-613B1BAA745E}" dt="2025-11-25T22:12:28.986" v="265" actId="20577"/>
          <ac:spMkLst>
            <pc:docMk/>
            <pc:sldMk cId="3622260895" sldId="264"/>
            <ac:spMk id="58" creationId="{0D83820F-5F9A-EEA5-73F5-479E28BADE24}"/>
          </ac:spMkLst>
        </pc:spChg>
        <pc:spChg chg="del mod">
          <ac:chgData name="Avipsa Bhujabal" userId="S::avipsabh@buffalo.edu::9face2cf-1f95-4ea5-9572-b25f7ae8453f" providerId="AD" clId="Web-{8E2DB105-65F6-1BE5-449D-613B1BAA745E}" dt="2025-11-25T22:28:17.974" v="279"/>
          <ac:spMkLst>
            <pc:docMk/>
            <pc:sldMk cId="3622260895" sldId="264"/>
            <ac:spMk id="152" creationId="{6CCD30CF-6497-17B4-7A6C-19019BDE744A}"/>
          </ac:spMkLst>
        </pc:spChg>
        <pc:spChg chg="mod">
          <ac:chgData name="Avipsa Bhujabal" userId="S::avipsabh@buffalo.edu::9face2cf-1f95-4ea5-9572-b25f7ae8453f" providerId="AD" clId="Web-{8E2DB105-65F6-1BE5-449D-613B1BAA745E}" dt="2025-11-25T22:13:20.254" v="270" actId="20577"/>
          <ac:spMkLst>
            <pc:docMk/>
            <pc:sldMk cId="3622260895" sldId="264"/>
            <ac:spMk id="153" creationId="{88866836-1711-B7D9-E15F-8240B0C41199}"/>
          </ac:spMkLst>
        </pc:spChg>
        <pc:picChg chg="mod">
          <ac:chgData name="Avipsa Bhujabal" userId="S::avipsabh@buffalo.edu::9face2cf-1f95-4ea5-9572-b25f7ae8453f" providerId="AD" clId="Web-{8E2DB105-65F6-1BE5-449D-613B1BAA745E}" dt="2025-11-25T22:44:18.982" v="294" actId="1076"/>
          <ac:picMkLst>
            <pc:docMk/>
            <pc:sldMk cId="3622260895" sldId="264"/>
            <ac:picMk id="7" creationId="{70FB5C4C-970A-8A88-9426-552CE7BB962C}"/>
          </ac:picMkLst>
        </pc:picChg>
        <pc:picChg chg="mod">
          <ac:chgData name="Avipsa Bhujabal" userId="S::avipsabh@buffalo.edu::9face2cf-1f95-4ea5-9572-b25f7ae8453f" providerId="AD" clId="Web-{8E2DB105-65F6-1BE5-449D-613B1BAA745E}" dt="2025-11-25T22:44:49.686" v="297" actId="1076"/>
          <ac:picMkLst>
            <pc:docMk/>
            <pc:sldMk cId="3622260895" sldId="264"/>
            <ac:picMk id="9" creationId="{419FBFCF-DB19-89EA-A7D0-BCB37DC3E0F7}"/>
          </ac:picMkLst>
        </pc:picChg>
        <pc:picChg chg="mod">
          <ac:chgData name="Avipsa Bhujabal" userId="S::avipsabh@buffalo.edu::9face2cf-1f95-4ea5-9572-b25f7ae8453f" providerId="AD" clId="Web-{8E2DB105-65F6-1BE5-449D-613B1BAA745E}" dt="2025-11-25T22:44:44.733" v="296" actId="1076"/>
          <ac:picMkLst>
            <pc:docMk/>
            <pc:sldMk cId="3622260895" sldId="264"/>
            <ac:picMk id="10" creationId="{F4FD4677-C53C-F102-231F-353765DF8661}"/>
          </ac:picMkLst>
        </pc:picChg>
        <pc:picChg chg="mod">
          <ac:chgData name="Avipsa Bhujabal" userId="S::avipsabh@buffalo.edu::9face2cf-1f95-4ea5-9572-b25f7ae8453f" providerId="AD" clId="Web-{8E2DB105-65F6-1BE5-449D-613B1BAA745E}" dt="2025-11-25T22:44:26.748" v="295" actId="1076"/>
          <ac:picMkLst>
            <pc:docMk/>
            <pc:sldMk cId="3622260895" sldId="264"/>
            <ac:picMk id="12" creationId="{B7D375A2-703B-2816-E473-F4A93D3B20DE}"/>
          </ac:picMkLst>
        </pc:picChg>
        <pc:picChg chg="add mod">
          <ac:chgData name="Avipsa Bhujabal" userId="S::avipsabh@buffalo.edu::9face2cf-1f95-4ea5-9572-b25f7ae8453f" providerId="AD" clId="Web-{8E2DB105-65F6-1BE5-449D-613B1BAA745E}" dt="2025-11-25T22:46:41.736" v="304" actId="1076"/>
          <ac:picMkLst>
            <pc:docMk/>
            <pc:sldMk cId="3622260895" sldId="264"/>
            <ac:picMk id="20" creationId="{925ACE21-6E70-68DC-2262-E6E0B14BF9D6}"/>
          </ac:picMkLst>
        </pc:picChg>
        <pc:picChg chg="mod">
          <ac:chgData name="Avipsa Bhujabal" userId="S::avipsabh@buffalo.edu::9face2cf-1f95-4ea5-9572-b25f7ae8453f" providerId="AD" clId="Web-{8E2DB105-65F6-1BE5-449D-613B1BAA745E}" dt="2025-11-25T22:45:29.625" v="300" actId="1076"/>
          <ac:picMkLst>
            <pc:docMk/>
            <pc:sldMk cId="3622260895" sldId="264"/>
            <ac:picMk id="24" creationId="{271A6358-638D-45D5-0A57-8CE91E1C46B9}"/>
          </ac:picMkLst>
        </pc:picChg>
        <pc:picChg chg="mod">
          <ac:chgData name="Avipsa Bhujabal" userId="S::avipsabh@buffalo.edu::9face2cf-1f95-4ea5-9572-b25f7ae8453f" providerId="AD" clId="Web-{8E2DB105-65F6-1BE5-449D-613B1BAA745E}" dt="2025-11-25T22:46:58.049" v="305" actId="14100"/>
          <ac:picMkLst>
            <pc:docMk/>
            <pc:sldMk cId="3622260895" sldId="264"/>
            <ac:picMk id="4104" creationId="{C65121FD-6F6B-9733-1B4E-5ADC981AD633}"/>
          </ac:picMkLst>
        </pc:picChg>
        <pc:picChg chg="mod">
          <ac:chgData name="Avipsa Bhujabal" userId="S::avipsabh@buffalo.edu::9face2cf-1f95-4ea5-9572-b25f7ae8453f" providerId="AD" clId="Web-{8E2DB105-65F6-1BE5-449D-613B1BAA745E}" dt="2025-11-25T22:45:05.375" v="299" actId="1076"/>
          <ac:picMkLst>
            <pc:docMk/>
            <pc:sldMk cId="3622260895" sldId="264"/>
            <ac:picMk id="4106" creationId="{8BAFA0DA-CDA3-4A4F-9502-ED37EC617127}"/>
          </ac:picMkLst>
        </pc:picChg>
        <pc:picChg chg="mod">
          <ac:chgData name="Avipsa Bhujabal" userId="S::avipsabh@buffalo.edu::9face2cf-1f95-4ea5-9572-b25f7ae8453f" providerId="AD" clId="Web-{8E2DB105-65F6-1BE5-449D-613B1BAA745E}" dt="2025-11-25T22:44:54.640" v="298" actId="1076"/>
          <ac:picMkLst>
            <pc:docMk/>
            <pc:sldMk cId="3622260895" sldId="264"/>
            <ac:picMk id="4108" creationId="{37190FCB-A341-84B0-DC8E-5337BDBC790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BA48-C438-7943-8380-32C73458E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0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 bwMode="auto">
          <a:xfrm>
            <a:off x="11118028" y="6388482"/>
            <a:ext cx="0" cy="3425151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21796850" y="6393926"/>
            <a:ext cx="0" cy="3425342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</p:spPr>
      </p:cxn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148868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4400" y="33162240"/>
            <a:ext cx="971550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6515100"/>
            <a:ext cx="9715500" cy="16399329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/>
          </p:nvPr>
        </p:nvSpPr>
        <p:spPr>
          <a:xfrm>
            <a:off x="11618259" y="6515100"/>
            <a:ext cx="9744250" cy="201875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23"/>
          </p:nvPr>
        </p:nvSpPr>
        <p:spPr>
          <a:xfrm>
            <a:off x="11544300" y="34351737"/>
            <a:ext cx="9771541" cy="626286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4"/>
          </p:nvPr>
        </p:nvSpPr>
        <p:spPr>
          <a:xfrm>
            <a:off x="11544300" y="27305024"/>
            <a:ext cx="9771541" cy="6408034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2277860" y="186499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sz="2800"/>
            </a:lvl1pPr>
          </a:lstStyle>
          <a:p>
            <a:pPr marL="0" indent="0" algn="ctr">
              <a:buNone/>
            </a:pPr>
            <a:endParaRPr lang="en-US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0"/>
          </p:nvPr>
        </p:nvSpPr>
        <p:spPr>
          <a:xfrm>
            <a:off x="22277860" y="65151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1"/>
          </p:nvPr>
        </p:nvSpPr>
        <p:spPr>
          <a:xfrm>
            <a:off x="22277860" y="26935315"/>
            <a:ext cx="9764240" cy="136792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20184" userDrawn="1">
          <p15:clr>
            <a:srgbClr val="FBAE40"/>
          </p15:clr>
        </p15:guide>
        <p15:guide id="4" orient="horz" pos="5016" userDrawn="1">
          <p15:clr>
            <a:srgbClr val="FBAE40"/>
          </p15:clr>
        </p15:guide>
        <p15:guide id="5" pos="13440" userDrawn="1">
          <p15:clr>
            <a:srgbClr val="FBAE40"/>
          </p15:clr>
        </p15:guide>
        <p15:guide id="6" pos="6696" userDrawn="1">
          <p15:clr>
            <a:srgbClr val="FBAE40"/>
          </p15:clr>
        </p15:guide>
        <p15:guide id="7" pos="7272" userDrawn="1">
          <p15:clr>
            <a:srgbClr val="FBAE40"/>
          </p15:clr>
        </p15:guide>
        <p15:guide id="8" pos="140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96">
          <p15:clr>
            <a:srgbClr val="FBAE40"/>
          </p15:clr>
        </p15:guide>
        <p15:guide id="2" pos="576">
          <p15:clr>
            <a:srgbClr val="FBAE40"/>
          </p15:clr>
        </p15:guide>
        <p15:guide id="3" pos="20184">
          <p15:clr>
            <a:srgbClr val="FBAE40"/>
          </p15:clr>
        </p15:guide>
        <p15:guide id="4" orient="horz" pos="5016">
          <p15:clr>
            <a:srgbClr val="FBAE40"/>
          </p15:clr>
        </p15:guide>
        <p15:guide id="5" pos="13440">
          <p15:clr>
            <a:srgbClr val="FBAE40"/>
          </p15:clr>
        </p15:guide>
        <p15:guide id="6" pos="6696">
          <p15:clr>
            <a:srgbClr val="FBAE40"/>
          </p15:clr>
        </p15:guide>
        <p15:guide id="7" pos="7272">
          <p15:clr>
            <a:srgbClr val="FBAE40"/>
          </p15:clr>
        </p15:guide>
        <p15:guide id="8" pos="14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 userDrawn="1"/>
        </p:nvSpPr>
        <p:spPr bwMode="auto">
          <a:xfrm>
            <a:off x="0" y="0"/>
            <a:ext cx="329184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257800"/>
            <a:ext cx="32918400" cy="261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40121"/>
          <a:stretch/>
        </p:blipFill>
        <p:spPr>
          <a:xfrm>
            <a:off x="22093853" y="0"/>
            <a:ext cx="9341680" cy="5256959"/>
          </a:xfrm>
          <a:prstGeom prst="rect">
            <a:avLst/>
          </a:prstGeom>
        </p:spPr>
      </p:pic>
      <p:sp>
        <p:nvSpPr>
          <p:cNvPr id="9" name="Rectangle 36"/>
          <p:cNvSpPr>
            <a:spLocks noChangeArrowheads="1"/>
          </p:cNvSpPr>
          <p:nvPr userDrawn="1"/>
        </p:nvSpPr>
        <p:spPr bwMode="auto">
          <a:xfrm>
            <a:off x="0" y="41382462"/>
            <a:ext cx="32918400" cy="2508738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3" y="42127545"/>
            <a:ext cx="13595412" cy="10082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1824850" y="41810263"/>
            <a:ext cx="0" cy="1588169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560A7-62A2-8985-4535-9A8D8B5A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6" descr="A cartoon of a person in a funnel full of papers&#10;&#10;Description automatically generated">
            <a:extLst>
              <a:ext uri="{FF2B5EF4-FFF2-40B4-BE49-F238E27FC236}">
                <a16:creationId xmlns:a16="http://schemas.microsoft.com/office/drawing/2014/main" id="{A5BF3CB7-FCAF-858E-7508-AB08EFE3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55" t="1418" r="14583" b="408"/>
          <a:stretch>
            <a:fillRect/>
          </a:stretch>
        </p:blipFill>
        <p:spPr>
          <a:xfrm>
            <a:off x="448614" y="15701286"/>
            <a:ext cx="7326932" cy="84208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F04FF-23D9-C820-0CCB-0E2846F2A3ED}"/>
              </a:ext>
            </a:extLst>
          </p:cNvPr>
          <p:cNvSpPr/>
          <p:nvPr/>
        </p:nvSpPr>
        <p:spPr>
          <a:xfrm>
            <a:off x="20947912" y="5657920"/>
            <a:ext cx="1008040" cy="35030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34EC16-F1BA-4B95-E549-562950AAE341}"/>
              </a:ext>
            </a:extLst>
          </p:cNvPr>
          <p:cNvSpPr/>
          <p:nvPr/>
        </p:nvSpPr>
        <p:spPr>
          <a:xfrm>
            <a:off x="10730068" y="6265889"/>
            <a:ext cx="1305888" cy="3450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cs typeface="Arial"/>
            </a:endParaRPr>
          </a:p>
        </p:txBody>
      </p:sp>
      <p:sp>
        <p:nvSpPr>
          <p:cNvPr id="135" name="Introduction Textbox">
            <a:extLst>
              <a:ext uri="{FF2B5EF4-FFF2-40B4-BE49-F238E27FC236}">
                <a16:creationId xmlns:a16="http://schemas.microsoft.com/office/drawing/2014/main" id="{6BD5E37C-28E4-6BB0-2E15-41897987B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34" y="6832289"/>
            <a:ext cx="7794872" cy="8402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1pPr>
            <a:lvl2pPr marL="742950" indent="-28575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2pPr>
            <a:lvl3pPr marL="11430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3pPr>
            <a:lvl4pPr marL="16002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4pPr>
            <a:lvl5pPr marL="2057400" indent="-228600" algn="l" defTabSz="3686861" rtl="0" eaLnBrk="1" latinLnBrk="0" hangingPunct="1"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5pPr>
            <a:lvl6pPr marL="25146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6pPr>
            <a:lvl7pPr marL="29718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7pPr>
            <a:lvl8pPr marL="34290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8pPr>
            <a:lvl9pPr marL="3886200" indent="-228600" algn="l" defTabSz="3686861" rtl="0" eaLnBrk="0" fontAlgn="base" latinLnBrk="0" hangingPunct="0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Arial Narrow" charset="0"/>
                <a:ea typeface="ＭＳ Ｐゴシック" charset="-128"/>
                <a:cs typeface="+mn-cs"/>
              </a:defRPr>
            </a:lvl9pPr>
          </a:lstStyle>
          <a:p>
            <a:pPr algn="just"/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The Manual Bottleneck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Utility auditing is a highly specialized, labor-intensive process that resists traditional automation due to data complexity.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Unscalable Workflow: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Human experts require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2-4 hours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to process a single complex municipal bill.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Capacity Cap: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Operational limits restrict output to just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5-10 bills per day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per auditor.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457200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Data Heterogeneity: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Bills: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Thousands of formats across different utility providers and service classes.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  <a:p>
            <a:pPr marL="1200150" lvl="1" indent="-457200" algn="just">
              <a:buFont typeface="Wingdings" panose="020B0604020202020204" pitchFamily="34" charset="0"/>
              <a:buChar char="v"/>
            </a:pP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Tariffs: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Pricing rules are buried in </a:t>
            </a:r>
            <a:r>
              <a:rPr lang="en-US" sz="3000" b="1">
                <a:solidFill>
                  <a:srgbClr val="000000"/>
                </a:solidFill>
                <a:latin typeface="+mn-lt"/>
                <a:ea typeface="ＭＳ Ｐゴシック"/>
              </a:rPr>
              <a:t>700+ page</a:t>
            </a:r>
            <a:r>
              <a:rPr lang="en-US" sz="3000">
                <a:solidFill>
                  <a:srgbClr val="000000"/>
                </a:solidFill>
                <a:latin typeface="+mn-lt"/>
                <a:ea typeface="ＭＳ Ｐゴシック"/>
              </a:rPr>
              <a:t> PDF legal documents, making simple "regex" extraction impossible.</a:t>
            </a:r>
            <a:endParaRPr lang="en-US" sz="3000">
              <a:solidFill>
                <a:srgbClr val="000000"/>
              </a:solidFill>
              <a:latin typeface="+mn-lt"/>
              <a:ea typeface="ＭＳ Ｐゴシック"/>
              <a:cs typeface="Arial"/>
            </a:endParaRPr>
          </a:p>
        </p:txBody>
      </p:sp>
      <p:cxnSp>
        <p:nvCxnSpPr>
          <p:cNvPr id="138" name="Horizontal Section Divider" descr="Horizontal Divider">
            <a:extLst>
              <a:ext uri="{FF2B5EF4-FFF2-40B4-BE49-F238E27FC236}">
                <a16:creationId xmlns:a16="http://schemas.microsoft.com/office/drawing/2014/main" id="{24B2876F-98F3-9701-75EB-7EBAD77A01DD}"/>
              </a:ext>
            </a:extLst>
          </p:cNvPr>
          <p:cNvCxnSpPr>
            <a:cxnSpLocks/>
          </p:cNvCxnSpPr>
          <p:nvPr/>
        </p:nvCxnSpPr>
        <p:spPr bwMode="auto">
          <a:xfrm>
            <a:off x="90617" y="24879963"/>
            <a:ext cx="32874067" cy="9282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Vertical Section Divider" descr="Vertical Divider">
            <a:extLst>
              <a:ext uri="{FF2B5EF4-FFF2-40B4-BE49-F238E27FC236}">
                <a16:creationId xmlns:a16="http://schemas.microsoft.com/office/drawing/2014/main" id="{1DF8641B-76ED-63C8-D9A6-6103123BCDCB}"/>
              </a:ext>
            </a:extLst>
          </p:cNvPr>
          <p:cNvCxnSpPr>
            <a:cxnSpLocks/>
          </p:cNvCxnSpPr>
          <p:nvPr/>
        </p:nvCxnSpPr>
        <p:spPr bwMode="auto">
          <a:xfrm>
            <a:off x="17157796" y="33215784"/>
            <a:ext cx="6698" cy="661520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Horizontal Section Divider" descr="Horizontal Divider">
            <a:extLst>
              <a:ext uri="{FF2B5EF4-FFF2-40B4-BE49-F238E27FC236}">
                <a16:creationId xmlns:a16="http://schemas.microsoft.com/office/drawing/2014/main" id="{B9BF5344-94C5-25B9-739C-3C9669F0EF38}"/>
              </a:ext>
            </a:extLst>
          </p:cNvPr>
          <p:cNvCxnSpPr>
            <a:cxnSpLocks/>
          </p:cNvCxnSpPr>
          <p:nvPr/>
        </p:nvCxnSpPr>
        <p:spPr bwMode="auto">
          <a:xfrm>
            <a:off x="172940" y="33008189"/>
            <a:ext cx="32255971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sults Textbox">
            <a:extLst>
              <a:ext uri="{FF2B5EF4-FFF2-40B4-BE49-F238E27FC236}">
                <a16:creationId xmlns:a16="http://schemas.microsoft.com/office/drawing/2014/main" id="{7ACFE849-D903-B00D-2FFB-224533A191F2}"/>
              </a:ext>
            </a:extLst>
          </p:cNvPr>
          <p:cNvSpPr txBox="1"/>
          <p:nvPr/>
        </p:nvSpPr>
        <p:spPr>
          <a:xfrm>
            <a:off x="264281" y="25050542"/>
            <a:ext cx="4747932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ea typeface="Arial" charset="0"/>
                <a:cs typeface="Arial"/>
              </a:rPr>
              <a:t>DASHBOARDS :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7" name="Conclusion Analysis Textbox">
            <a:extLst>
              <a:ext uri="{FF2B5EF4-FFF2-40B4-BE49-F238E27FC236}">
                <a16:creationId xmlns:a16="http://schemas.microsoft.com/office/drawing/2014/main" id="{81FB74F0-CDEA-D597-71D2-3DB787699B91}"/>
              </a:ext>
            </a:extLst>
          </p:cNvPr>
          <p:cNvSpPr txBox="1"/>
          <p:nvPr/>
        </p:nvSpPr>
        <p:spPr>
          <a:xfrm>
            <a:off x="17436673" y="34251103"/>
            <a:ext cx="6777197" cy="5170646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Modernization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Replaced manual review with AI extraction and dynamic rule engines.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Scalability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Delivers immediate accuracy and dramatic time savings.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Strategic Value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Transforms the client from a reactive manual auditor into a proactive, data-driven financial consultancy.</a:t>
            </a:r>
          </a:p>
          <a:p>
            <a:pPr marL="0" marR="0" algn="just"/>
            <a:endParaRPr lang="en-US" sz="3000" kern="100">
              <a:solidFill>
                <a:srgbClr val="000000"/>
              </a:solidFill>
              <a:effectLst/>
              <a:ea typeface="Aptos" panose="020B0004020202020204" pitchFamily="34" charset="0"/>
              <a:cs typeface="Times New Roman"/>
            </a:endParaRPr>
          </a:p>
        </p:txBody>
      </p:sp>
      <p:cxnSp>
        <p:nvCxnSpPr>
          <p:cNvPr id="150" name="Vertical Section Divider" descr="Vertical Divider">
            <a:extLst>
              <a:ext uri="{FF2B5EF4-FFF2-40B4-BE49-F238E27FC236}">
                <a16:creationId xmlns:a16="http://schemas.microsoft.com/office/drawing/2014/main" id="{8296D4CA-E4FC-00F7-355B-18D1F2FC1FB5}"/>
              </a:ext>
            </a:extLst>
          </p:cNvPr>
          <p:cNvCxnSpPr>
            <a:cxnSpLocks/>
          </p:cNvCxnSpPr>
          <p:nvPr/>
        </p:nvCxnSpPr>
        <p:spPr bwMode="auto">
          <a:xfrm>
            <a:off x="8204905" y="5903959"/>
            <a:ext cx="0" cy="186758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Contact information">
            <a:extLst>
              <a:ext uri="{FF2B5EF4-FFF2-40B4-BE49-F238E27FC236}">
                <a16:creationId xmlns:a16="http://schemas.microsoft.com/office/drawing/2014/main" id="{4185405C-0496-2AFE-DA25-0F385530F637}"/>
              </a:ext>
            </a:extLst>
          </p:cNvPr>
          <p:cNvSpPr/>
          <p:nvPr/>
        </p:nvSpPr>
        <p:spPr>
          <a:xfrm>
            <a:off x="21905469" y="41524147"/>
            <a:ext cx="10927406" cy="2654831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i="1">
                <a:solidFill>
                  <a:schemeClr val="bg1"/>
                </a:solidFill>
                <a:ea typeface="+mn-lt"/>
                <a:cs typeface="+mn-lt"/>
              </a:rPr>
              <a:t>Institute for Artificial Intelligence and Data Science</a:t>
            </a:r>
            <a:endParaRPr lang="en-US" sz="3200" i="1">
              <a:solidFill>
                <a:schemeClr val="bg1"/>
              </a:solidFill>
              <a:cs typeface="Arial"/>
            </a:endParaRPr>
          </a:p>
          <a:p>
            <a:pPr>
              <a:spcAft>
                <a:spcPts val="400"/>
              </a:spcAft>
              <a:defRPr/>
            </a:pPr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School of Engineering and Applied Science</a:t>
            </a:r>
            <a:endParaRPr lang="en-US" sz="3200" b="1">
              <a:solidFill>
                <a:schemeClr val="bg1"/>
              </a:solidFill>
            </a:endParaRPr>
          </a:p>
          <a:p>
            <a:pPr>
              <a:spcAft>
                <a:spcPts val="400"/>
              </a:spcAft>
              <a:defRPr/>
            </a:pPr>
            <a:r>
              <a:rPr lang="en-US" sz="2400">
                <a:solidFill>
                  <a:schemeClr val="bg1"/>
                </a:solidFill>
                <a:cs typeface="Arial"/>
              </a:rPr>
              <a:t>Acknowledgements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2400">
                <a:solidFill>
                  <a:schemeClr val="bg1"/>
                </a:solidFill>
                <a:ea typeface="Arial" charset="0"/>
                <a:cs typeface="Arial"/>
              </a:rPr>
              <a:t>Justin </a:t>
            </a:r>
            <a:r>
              <a:rPr lang="en-US" sz="2400" err="1">
                <a:solidFill>
                  <a:schemeClr val="bg1"/>
                </a:solidFill>
                <a:ea typeface="Arial" charset="0"/>
                <a:cs typeface="Arial"/>
              </a:rPr>
              <a:t>Raybeck</a:t>
            </a:r>
            <a:r>
              <a:rPr lang="en-US" sz="2400">
                <a:solidFill>
                  <a:schemeClr val="bg1"/>
                </a:solidFill>
                <a:ea typeface="Arial" charset="0"/>
                <a:cs typeface="Arial"/>
              </a:rPr>
              <a:t>, Energy Auditor/Advisor; Troy  &amp; Banks, Inc.</a:t>
            </a:r>
          </a:p>
          <a:p>
            <a:pPr marL="342900" indent="-342900">
              <a:spcAft>
                <a:spcPts val="400"/>
              </a:spcAft>
              <a:buFont typeface="Arial"/>
              <a:buChar char="•"/>
              <a:defRPr/>
            </a:pPr>
            <a:r>
              <a:rPr lang="en-US" sz="2400">
                <a:solidFill>
                  <a:schemeClr val="bg1"/>
                </a:solidFill>
                <a:ea typeface="Arial" charset="0"/>
                <a:cs typeface="Arial"/>
              </a:rPr>
              <a:t>Kevin Gibbs, Vice President of Strategic Partnerships; Troy &amp; Banks, Inc.</a:t>
            </a:r>
          </a:p>
          <a:p>
            <a:pPr marL="457200" indent="-457200">
              <a:spcAft>
                <a:spcPts val="80"/>
              </a:spcAft>
              <a:buFont typeface="Arial"/>
              <a:buChar char="•"/>
              <a:defRPr/>
            </a:pPr>
            <a:endParaRPr lang="en-US" sz="3200" b="1">
              <a:solidFill>
                <a:schemeClr val="bg1"/>
              </a:solidFill>
              <a:ea typeface="Arial" charset="0"/>
              <a:cs typeface="Arial" panose="020B0604020202020204"/>
            </a:endParaRPr>
          </a:p>
          <a:p>
            <a:pPr>
              <a:spcAft>
                <a:spcPts val="80"/>
              </a:spcAft>
              <a:defRPr/>
            </a:pPr>
            <a:endParaRPr lang="en-US" altLang="en-US" sz="3200">
              <a:solidFill>
                <a:schemeClr val="bg1"/>
              </a:solidFill>
              <a:ea typeface="Arial" charset="0"/>
              <a:cs typeface="Arial" panose="020B0604020202020204"/>
            </a:endParaRPr>
          </a:p>
        </p:txBody>
      </p:sp>
      <p:sp>
        <p:nvSpPr>
          <p:cNvPr id="154" name="Results Textbox">
            <a:extLst>
              <a:ext uri="{FF2B5EF4-FFF2-40B4-BE49-F238E27FC236}">
                <a16:creationId xmlns:a16="http://schemas.microsoft.com/office/drawing/2014/main" id="{DD5CBF46-C775-827F-2D41-42D635AFD2DE}"/>
              </a:ext>
            </a:extLst>
          </p:cNvPr>
          <p:cNvSpPr txBox="1"/>
          <p:nvPr/>
        </p:nvSpPr>
        <p:spPr>
          <a:xfrm>
            <a:off x="198427" y="33340599"/>
            <a:ext cx="5891481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BUSINESS IMPACT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sults Textbox">
            <a:extLst>
              <a:ext uri="{FF2B5EF4-FFF2-40B4-BE49-F238E27FC236}">
                <a16:creationId xmlns:a16="http://schemas.microsoft.com/office/drawing/2014/main" id="{7C0A5BE5-0B12-B763-BBA8-0EE2DF36D004}"/>
              </a:ext>
            </a:extLst>
          </p:cNvPr>
          <p:cNvSpPr txBox="1"/>
          <p:nvPr/>
        </p:nvSpPr>
        <p:spPr>
          <a:xfrm>
            <a:off x="24047886" y="6821572"/>
            <a:ext cx="8542517" cy="10904204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Rules + LLM Hybrid Model: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Ensures both deterministic validation for accuracy and contextual reasoning for complex scenarios.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Dynamic Tariff Engine: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Supports yearly changes and updates instantly without requiring code modification.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Explainable AI (XAI):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Unlike "black box" systems, generates a transparent Logic Trace for every calculation, ensuring audits are legally defensible.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Instant Scalability: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 Decouples logic extraction from calculation, allowing the system to process thousands of accounts instantly.</a:t>
            </a:r>
          </a:p>
          <a:p>
            <a:pPr marL="457200" marR="0" indent="-457200" algn="just">
              <a:buFont typeface="Wingdings" pitchFamily="2" charset="2"/>
              <a:buChar char="v"/>
            </a:pPr>
            <a:r>
              <a:rPr lang="en-US" sz="3000" b="1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Context-Aware Anomaly Detection</a:t>
            </a:r>
            <a:r>
              <a:rPr lang="en-US" sz="3000" kern="10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/>
              </a:rPr>
              <a:t>: Automatically flags billing deviations and complex issues like Load Factor swings or sudden usage drops accompanied by cost spikes.</a:t>
            </a:r>
            <a:endParaRPr lang="en-US" sz="3000">
              <a:solidFill>
                <a:srgbClr val="000000"/>
              </a:solidFill>
              <a:ea typeface="+mn-lt"/>
              <a:cs typeface="Times New Roman"/>
            </a:endParaRPr>
          </a:p>
          <a:p>
            <a:pPr marL="457200" indent="-457200" algn="just">
              <a:buFont typeface="Wingdings" pitchFamily="2" charset="2"/>
              <a:buChar char="v"/>
              <a:defRPr/>
            </a:pPr>
            <a:endParaRPr lang="en-US" sz="3000">
              <a:solidFill>
                <a:srgbClr val="000000"/>
              </a:solidFill>
              <a:ea typeface="+mn-lt"/>
              <a:cs typeface="+mn-lt"/>
            </a:endParaRPr>
          </a:p>
          <a:p>
            <a:pPr marL="1143000" indent="-1143000" algn="just">
              <a:buFont typeface="Wingdings" pitchFamily="2" charset="2"/>
              <a:buChar char="v"/>
              <a:defRPr/>
            </a:pPr>
            <a:endParaRPr lang="en-US" sz="7250">
              <a:solidFill>
                <a:srgbClr val="000000"/>
              </a:solidFill>
              <a:cs typeface="Arial" panose="020B0604020202020204"/>
            </a:endParaRPr>
          </a:p>
          <a:p>
            <a:pPr marL="457200" indent="-457200" algn="just">
              <a:spcAft>
                <a:spcPts val="1000"/>
              </a:spcAft>
              <a:buFont typeface="Wingdings" pitchFamily="2" charset="2"/>
              <a:buChar char="v"/>
              <a:defRPr/>
            </a:pPr>
            <a:endParaRPr lang="en-US" sz="3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2D3D2-6E51-78E5-B6C9-4CAAA4211780}"/>
              </a:ext>
            </a:extLst>
          </p:cNvPr>
          <p:cNvSpPr txBox="1"/>
          <p:nvPr/>
        </p:nvSpPr>
        <p:spPr>
          <a:xfrm>
            <a:off x="181034" y="33983327"/>
            <a:ext cx="9450642" cy="6093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a typeface="+mn-lt"/>
                <a:cs typeface="Times New Roman"/>
              </a:rPr>
              <a:t>Revenue Assurance:</a:t>
            </a:r>
            <a:r>
              <a:rPr lang="en-US" sz="2950" kern="100">
                <a:solidFill>
                  <a:srgbClr val="000000"/>
                </a:solidFill>
                <a:ea typeface="+mn-lt"/>
                <a:cs typeface="Times New Roman"/>
              </a:rPr>
              <a:t> Proactively identifies revenue leakage and ensures 100% rate compliance, recovering costs that manual audits miss.</a:t>
            </a:r>
            <a:endParaRPr lang="en-US" sz="2950">
              <a:cs typeface="Arial" panose="020B0604020202020204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Operational </a:t>
            </a:r>
            <a:r>
              <a:rPr lang="en-US" sz="2950" b="1" kern="100">
                <a:solidFill>
                  <a:srgbClr val="000000"/>
                </a:solidFill>
                <a:ea typeface="+mn-lt"/>
                <a:cs typeface="+mn-lt"/>
              </a:rPr>
              <a:t>Agility</a:t>
            </a: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 Dramatically reduces audit time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by eliminating manual 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tariff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lookups and generates audit-ready reports instantly, freeing analysts for high-value strategy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US" sz="2950">
              <a:cs typeface="Arial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a typeface="+mn-lt"/>
                <a:cs typeface="+mn-lt"/>
              </a:rPr>
              <a:t>Trust &amp; Explainability</a:t>
            </a: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"Glass-box" architecture provides traceable logic for every calculation, ensuring outputs are defensible 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and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transparent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.</a:t>
            </a:r>
            <a:endParaRPr lang="en-US" sz="2950">
              <a:cs typeface="Arial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950" b="1" kern="100">
                <a:solidFill>
                  <a:srgbClr val="000000"/>
                </a:solidFill>
                <a:ea typeface="+mn-lt"/>
                <a:cs typeface="+mn-lt"/>
              </a:rPr>
              <a:t>Multi-Utility Scalability</a:t>
            </a:r>
            <a:r>
              <a:rPr lang="en-US" sz="2950" b="1" kern="100">
                <a:solidFill>
                  <a:srgbClr val="000000"/>
                </a:solidFill>
                <a:effectLst/>
                <a:ea typeface="+mn-lt"/>
                <a:cs typeface="+mn-lt"/>
              </a:rPr>
              <a:t>: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Establishes a flexible foundation ready </a:t>
            </a:r>
            <a:r>
              <a:rPr lang="en-US" sz="2950" kern="100">
                <a:solidFill>
                  <a:srgbClr val="000000"/>
                </a:solidFill>
                <a:effectLst/>
                <a:ea typeface="+mn-lt"/>
                <a:cs typeface="+mn-lt"/>
              </a:rPr>
              <a:t>to </a:t>
            </a:r>
            <a:r>
              <a:rPr lang="en-US" sz="2950" kern="100">
                <a:solidFill>
                  <a:srgbClr val="000000"/>
                </a:solidFill>
                <a:ea typeface="+mn-lt"/>
                <a:cs typeface="+mn-lt"/>
              </a:rPr>
              <a:t>scale beyond electric into gas, water, and telecom audits.</a:t>
            </a:r>
            <a:endParaRPr lang="en-US" sz="295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A38CE5-086A-5C79-81D5-3F56F0A69FD5}"/>
              </a:ext>
            </a:extLst>
          </p:cNvPr>
          <p:cNvSpPr txBox="1"/>
          <p:nvPr/>
        </p:nvSpPr>
        <p:spPr>
          <a:xfrm>
            <a:off x="8593128" y="15336025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AGENTIC PIPELINE :</a:t>
            </a:r>
            <a:endParaRPr lang="en-US" sz="4400" b="1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E41E6-39A5-E06C-021C-E72D22865C5F}"/>
              </a:ext>
            </a:extLst>
          </p:cNvPr>
          <p:cNvSpPr txBox="1"/>
          <p:nvPr/>
        </p:nvSpPr>
        <p:spPr>
          <a:xfrm>
            <a:off x="181034" y="5729466"/>
            <a:ext cx="6707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THE CHALLENGE : </a:t>
            </a:r>
            <a:endParaRPr 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D2181-B3E8-3CF2-AD81-99EBD847C763}"/>
              </a:ext>
            </a:extLst>
          </p:cNvPr>
          <p:cNvSpPr txBox="1"/>
          <p:nvPr/>
        </p:nvSpPr>
        <p:spPr>
          <a:xfrm>
            <a:off x="17387682" y="33277793"/>
            <a:ext cx="518059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rgbClr val="005BBB"/>
                </a:solidFill>
                <a:cs typeface="Arial"/>
              </a:rPr>
              <a:t>CONCLUSION  :</a:t>
            </a:r>
            <a:endParaRPr lang="en-US" sz="4400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84C67-43BB-F098-FA02-453345A60438}"/>
              </a:ext>
            </a:extLst>
          </p:cNvPr>
          <p:cNvSpPr txBox="1"/>
          <p:nvPr/>
        </p:nvSpPr>
        <p:spPr>
          <a:xfrm>
            <a:off x="24645778" y="33169370"/>
            <a:ext cx="94176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FUTURE ENHANCEMENTS :</a:t>
            </a:r>
            <a:endParaRPr lang="en-US" sz="4400"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FC36C-6CC6-502C-4460-28D482075375}"/>
              </a:ext>
            </a:extLst>
          </p:cNvPr>
          <p:cNvSpPr txBox="1"/>
          <p:nvPr/>
        </p:nvSpPr>
        <p:spPr>
          <a:xfrm>
            <a:off x="24072468" y="5688215"/>
            <a:ext cx="89462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OUR HYBRID APPROACH :</a:t>
            </a:r>
            <a:endParaRPr lang="en-US" sz="4400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D7779-27E4-3EB8-6918-1F9E43FE4853}"/>
              </a:ext>
            </a:extLst>
          </p:cNvPr>
          <p:cNvSpPr txBox="1"/>
          <p:nvPr/>
        </p:nvSpPr>
        <p:spPr>
          <a:xfrm>
            <a:off x="422708" y="31819231"/>
            <a:ext cx="93392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Automated anomaly detection with transparent bill visualization and audit-ready insights.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66065F-04D5-35BD-E107-45ADAF34F83D}"/>
              </a:ext>
            </a:extLst>
          </p:cNvPr>
          <p:cNvSpPr txBox="1"/>
          <p:nvPr/>
        </p:nvSpPr>
        <p:spPr>
          <a:xfrm>
            <a:off x="21955952" y="31846488"/>
            <a:ext cx="104402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Real-time tariff breakdown—turning complex rate structures into simple, explainable logic.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74797-24A7-6AE5-3936-16DD6EC0EE52}"/>
              </a:ext>
            </a:extLst>
          </p:cNvPr>
          <p:cNvSpPr txBox="1"/>
          <p:nvPr/>
        </p:nvSpPr>
        <p:spPr>
          <a:xfrm>
            <a:off x="10981509" y="31817214"/>
            <a:ext cx="99009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Multi-class tariff explorer with complete support for residential, commercial, and special-contract rates.</a:t>
            </a:r>
            <a:endParaRPr lang="en-US" sz="2800">
              <a:solidFill>
                <a:srgbClr val="000000"/>
              </a:solidFill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E22D49-674A-E45D-B8B4-1E801B14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543" y="25978127"/>
            <a:ext cx="10082424" cy="561533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0BC6AF-9F1A-73FF-8306-7D8F93DF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1983" y="25984424"/>
            <a:ext cx="10499547" cy="561126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7" name="Methods Textbox">
            <a:extLst>
              <a:ext uri="{FF2B5EF4-FFF2-40B4-BE49-F238E27FC236}">
                <a16:creationId xmlns:a16="http://schemas.microsoft.com/office/drawing/2014/main" id="{FA821FDC-77C3-C2B3-92F5-0551F86FD28C}"/>
              </a:ext>
            </a:extLst>
          </p:cNvPr>
          <p:cNvSpPr txBox="1"/>
          <p:nvPr/>
        </p:nvSpPr>
        <p:spPr>
          <a:xfrm>
            <a:off x="24072468" y="16095709"/>
            <a:ext cx="8323710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PROJECT ROADMAP 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6C1448-7829-8482-BD7C-483BBD67943B}"/>
              </a:ext>
            </a:extLst>
          </p:cNvPr>
          <p:cNvSpPr txBox="1"/>
          <p:nvPr/>
        </p:nvSpPr>
        <p:spPr>
          <a:xfrm>
            <a:off x="266229" y="237716"/>
            <a:ext cx="21683556" cy="29392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>
                <a:solidFill>
                  <a:srgbClr val="FFFFFF"/>
                </a:solidFill>
                <a:latin typeface="+mn-lt"/>
                <a:ea typeface="Arial" charset="0"/>
              </a:rPr>
              <a:t>AI-Driven Utility Billing Automation: Scalable Auditing with Dynamic Tariff Engines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3600">
                <a:solidFill>
                  <a:srgbClr val="FFFFFF"/>
                </a:solidFill>
                <a:ea typeface="Arial" charset="0"/>
                <a:cs typeface="Arial"/>
              </a:rPr>
              <a:t>Transforming Manual Energy Auditing with Multi-Agent Systems and LLMs</a:t>
            </a:r>
            <a:endParaRPr lang="en-US" altLang="en-US" sz="3600">
              <a:solidFill>
                <a:srgbClr val="FFFFFF"/>
              </a:solidFill>
              <a:ea typeface="Arial" charset="0"/>
            </a:endParaRPr>
          </a:p>
        </p:txBody>
      </p:sp>
      <p:pic>
        <p:nvPicPr>
          <p:cNvPr id="39" name="Picture 38" descr="A logo for a company&#10;&#10;Description automatically generated">
            <a:extLst>
              <a:ext uri="{FF2B5EF4-FFF2-40B4-BE49-F238E27FC236}">
                <a16:creationId xmlns:a16="http://schemas.microsoft.com/office/drawing/2014/main" id="{C2B35489-20E3-150C-E390-FF206AF0D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8772" y="2147201"/>
            <a:ext cx="7618207" cy="2822201"/>
          </a:xfrm>
          <a:prstGeom prst="rect">
            <a:avLst/>
          </a:prstGeom>
        </p:spPr>
      </p:pic>
      <p:pic>
        <p:nvPicPr>
          <p:cNvPr id="41" name="Picture 40" descr="A diagram of a system&#10;&#10;Description automatically generated">
            <a:extLst>
              <a:ext uri="{FF2B5EF4-FFF2-40B4-BE49-F238E27FC236}">
                <a16:creationId xmlns:a16="http://schemas.microsoft.com/office/drawing/2014/main" id="{713FD4F9-7C1B-6979-4942-825C178C3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067" y="6922414"/>
            <a:ext cx="15298191" cy="8391094"/>
          </a:xfrm>
          <a:prstGeom prst="rect">
            <a:avLst/>
          </a:prstGeom>
        </p:spPr>
      </p:pic>
      <p:cxnSp>
        <p:nvCxnSpPr>
          <p:cNvPr id="45" name="Vertical Section Divider" descr="Vertical Divider">
            <a:extLst>
              <a:ext uri="{FF2B5EF4-FFF2-40B4-BE49-F238E27FC236}">
                <a16:creationId xmlns:a16="http://schemas.microsoft.com/office/drawing/2014/main" id="{4E836299-E26E-AB70-C097-071465183004}"/>
              </a:ext>
            </a:extLst>
          </p:cNvPr>
          <p:cNvCxnSpPr>
            <a:cxnSpLocks/>
          </p:cNvCxnSpPr>
          <p:nvPr/>
        </p:nvCxnSpPr>
        <p:spPr bwMode="auto">
          <a:xfrm>
            <a:off x="23773176" y="6014348"/>
            <a:ext cx="0" cy="1859332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F62AE4D7-5EE0-19F3-A9E0-834FDF8FF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0631" r="6135" b="5531"/>
          <a:stretch/>
        </p:blipFill>
        <p:spPr bwMode="auto">
          <a:xfrm>
            <a:off x="24091998" y="16898879"/>
            <a:ext cx="8498405" cy="770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Horizontal Section Divider" descr="Horizontal Divider">
            <a:extLst>
              <a:ext uri="{FF2B5EF4-FFF2-40B4-BE49-F238E27FC236}">
                <a16:creationId xmlns:a16="http://schemas.microsoft.com/office/drawing/2014/main" id="{301D888A-FF98-FFC0-22CC-E42EBBB7E15E}"/>
              </a:ext>
            </a:extLst>
          </p:cNvPr>
          <p:cNvCxnSpPr>
            <a:cxnSpLocks/>
          </p:cNvCxnSpPr>
          <p:nvPr/>
        </p:nvCxnSpPr>
        <p:spPr bwMode="auto">
          <a:xfrm>
            <a:off x="24091998" y="15805290"/>
            <a:ext cx="8498405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Horizontal Section Divider" descr="Horizontal Divider">
            <a:extLst>
              <a:ext uri="{FF2B5EF4-FFF2-40B4-BE49-F238E27FC236}">
                <a16:creationId xmlns:a16="http://schemas.microsoft.com/office/drawing/2014/main" id="{A961CFB6-0F6C-B58B-964D-6EFCA6300BAF}"/>
              </a:ext>
            </a:extLst>
          </p:cNvPr>
          <p:cNvCxnSpPr>
            <a:cxnSpLocks/>
          </p:cNvCxnSpPr>
          <p:nvPr/>
        </p:nvCxnSpPr>
        <p:spPr bwMode="auto">
          <a:xfrm>
            <a:off x="173736" y="40021860"/>
            <a:ext cx="32410765" cy="92594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sults Textbox">
            <a:extLst>
              <a:ext uri="{FF2B5EF4-FFF2-40B4-BE49-F238E27FC236}">
                <a16:creationId xmlns:a16="http://schemas.microsoft.com/office/drawing/2014/main" id="{406901A5-2811-CFE4-834E-A1F80639C058}"/>
              </a:ext>
            </a:extLst>
          </p:cNvPr>
          <p:cNvSpPr txBox="1"/>
          <p:nvPr/>
        </p:nvSpPr>
        <p:spPr>
          <a:xfrm>
            <a:off x="79033" y="4036692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TECH STACK : 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106" name="Picture 10" descr="Streamlit logo on light background">
            <a:extLst>
              <a:ext uri="{FF2B5EF4-FFF2-40B4-BE49-F238E27FC236}">
                <a16:creationId xmlns:a16="http://schemas.microsoft.com/office/drawing/2014/main" id="{4EE1A66B-AAC7-8E65-D536-9B0F12EE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13" y="40210290"/>
            <a:ext cx="2720043" cy="7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19D7525F-8F53-E97A-5883-C08B59961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7" t="-4319" r="298" b="2939"/>
          <a:stretch>
            <a:fillRect/>
          </a:stretch>
        </p:blipFill>
        <p:spPr bwMode="auto">
          <a:xfrm>
            <a:off x="6985327" y="40249079"/>
            <a:ext cx="2465125" cy="8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4098">
            <a:extLst>
              <a:ext uri="{FF2B5EF4-FFF2-40B4-BE49-F238E27FC236}">
                <a16:creationId xmlns:a16="http://schemas.microsoft.com/office/drawing/2014/main" id="{35DD6187-6E7F-C58F-1CB5-58EDB3E754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230" y="26008210"/>
            <a:ext cx="9326692" cy="559776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366128-FDB9-5FD8-5DE1-A6B3F2B17A2F}"/>
              </a:ext>
            </a:extLst>
          </p:cNvPr>
          <p:cNvSpPr txBox="1"/>
          <p:nvPr/>
        </p:nvSpPr>
        <p:spPr>
          <a:xfrm>
            <a:off x="11311911" y="3341471"/>
            <a:ext cx="1146443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cs typeface="Arial"/>
              </a:rPr>
              <a:t>Mentors:</a:t>
            </a:r>
            <a:endParaRPr lang="en-US"/>
          </a:p>
          <a:p>
            <a:r>
              <a:rPr lang="en-US" sz="4000">
                <a:solidFill>
                  <a:srgbClr val="FFFFFF"/>
                </a:solidFill>
                <a:cs typeface="Arial"/>
              </a:rPr>
              <a:t>Prof. Adithya Narayanan, Prof. Saverio Marrazzo</a:t>
            </a:r>
            <a:endParaRPr lang="en-US" sz="4000">
              <a:cs typeface="Arial"/>
            </a:endParaRPr>
          </a:p>
        </p:txBody>
      </p:sp>
      <p:pic>
        <p:nvPicPr>
          <p:cNvPr id="9" name="Picture 8" descr="A black text with letters&#10;&#10;AI-generated content may be incorrect.">
            <a:extLst>
              <a:ext uri="{FF2B5EF4-FFF2-40B4-BE49-F238E27FC236}">
                <a16:creationId xmlns:a16="http://schemas.microsoft.com/office/drawing/2014/main" id="{A3C03192-EE38-58DF-E51E-A20D659DF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3758" y="40305327"/>
            <a:ext cx="2286709" cy="718542"/>
          </a:xfrm>
          <a:prstGeom prst="rect">
            <a:avLst/>
          </a:prstGeom>
        </p:spPr>
      </p:pic>
      <p:pic>
        <p:nvPicPr>
          <p:cNvPr id="10" name="Picture 9" descr="A logo with an elephant head&#10;&#10;AI-generated content may be incorrect.">
            <a:extLst>
              <a:ext uri="{FF2B5EF4-FFF2-40B4-BE49-F238E27FC236}">
                <a16:creationId xmlns:a16="http://schemas.microsoft.com/office/drawing/2014/main" id="{6838C3BE-CFE1-3A1C-3AAB-7115C75089F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-52" t="34970" r="4359" b="36384"/>
          <a:stretch>
            <a:fillRect/>
          </a:stretch>
        </p:blipFill>
        <p:spPr>
          <a:xfrm>
            <a:off x="12270850" y="40249079"/>
            <a:ext cx="3380855" cy="783024"/>
          </a:xfrm>
          <a:prstGeom prst="rect">
            <a:avLst/>
          </a:prstGeom>
        </p:spPr>
      </p:pic>
      <p:pic>
        <p:nvPicPr>
          <p:cNvPr id="12" name="Picture 11" descr="A logo with text on it&#10;&#10;AI-generated content may be incorrect.">
            <a:extLst>
              <a:ext uri="{FF2B5EF4-FFF2-40B4-BE49-F238E27FC236}">
                <a16:creationId xmlns:a16="http://schemas.microsoft.com/office/drawing/2014/main" id="{D4E04588-EA03-98EA-E7CD-9A97692CEE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36444" y="40245355"/>
            <a:ext cx="2283960" cy="778514"/>
          </a:xfrm>
          <a:prstGeom prst="rect">
            <a:avLst/>
          </a:prstGeom>
        </p:spPr>
      </p:pic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1DCE2708-379A-D601-4651-959398D2E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874" t="16221" r="-990" b="12049"/>
          <a:stretch>
            <a:fillRect/>
          </a:stretch>
        </p:blipFill>
        <p:spPr>
          <a:xfrm>
            <a:off x="18476999" y="40169930"/>
            <a:ext cx="1859881" cy="10370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18EE28-8A70-9069-E76B-ACD2697E3F37}"/>
              </a:ext>
            </a:extLst>
          </p:cNvPr>
          <p:cNvSpPr txBox="1"/>
          <p:nvPr/>
        </p:nvSpPr>
        <p:spPr>
          <a:xfrm>
            <a:off x="172940" y="3345510"/>
            <a:ext cx="106865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cs typeface="Arial"/>
              </a:rPr>
              <a:t>Team : </a:t>
            </a:r>
            <a:r>
              <a:rPr lang="en-US" sz="4000" b="1" err="1">
                <a:solidFill>
                  <a:schemeClr val="bg1"/>
                </a:solidFill>
                <a:cs typeface="Arial"/>
              </a:rPr>
              <a:t>EagleEye</a:t>
            </a:r>
            <a:endParaRPr lang="en-US" sz="4000" b="1">
              <a:solidFill>
                <a:schemeClr val="bg1"/>
              </a:solidFill>
              <a:cs typeface="Arial"/>
            </a:endParaRPr>
          </a:p>
          <a:p>
            <a:r>
              <a:rPr lang="en-US" sz="4000">
                <a:solidFill>
                  <a:schemeClr val="bg1"/>
                </a:solidFill>
                <a:cs typeface="Arial"/>
              </a:rPr>
              <a:t>Harshal Patil, Avipsa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Bhujabal</a:t>
            </a:r>
            <a:r>
              <a:rPr lang="en-US" sz="4000">
                <a:solidFill>
                  <a:schemeClr val="bg1"/>
                </a:solidFill>
                <a:cs typeface="Arial"/>
              </a:rPr>
              <a:t>, Aarushi </a:t>
            </a:r>
            <a:r>
              <a:rPr lang="en-US" sz="4000" err="1">
                <a:solidFill>
                  <a:schemeClr val="bg1"/>
                </a:solidFill>
                <a:cs typeface="Arial"/>
              </a:rPr>
              <a:t>Jugran</a:t>
            </a:r>
          </a:p>
        </p:txBody>
      </p:sp>
      <p:pic>
        <p:nvPicPr>
          <p:cNvPr id="20" name="Picture 19" descr="A diagram of a process&#10;&#10;AI-generated content may be incorrect.">
            <a:extLst>
              <a:ext uri="{FF2B5EF4-FFF2-40B4-BE49-F238E27FC236}">
                <a16:creationId xmlns:a16="http://schemas.microsoft.com/office/drawing/2014/main" id="{F452CBB0-5283-4E28-6B54-CE59A445E1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53642" y="33886493"/>
            <a:ext cx="7675269" cy="6041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8A5CC1-733D-56B2-7949-78A4600F0F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36740" y="40236080"/>
            <a:ext cx="1094517" cy="10945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0A81A6-407C-1403-D439-8E1256F56F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74838" y="39581102"/>
            <a:ext cx="2409146" cy="24091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28D832-15F0-77EC-D594-4CA3B63876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09628" y="40183616"/>
            <a:ext cx="978063" cy="9780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38CE4-EE5E-2187-53C2-B4C6F7688D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364849" y="39961923"/>
            <a:ext cx="1566026" cy="1566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FC59B3-4AE2-5BA9-7FC2-B3F2750BF3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030475" y="40278083"/>
            <a:ext cx="1027272" cy="1027272"/>
          </a:xfrm>
          <a:prstGeom prst="rect">
            <a:avLst/>
          </a:prstGeom>
        </p:spPr>
      </p:pic>
      <p:sp>
        <p:nvSpPr>
          <p:cNvPr id="32" name="Results Textbox">
            <a:extLst>
              <a:ext uri="{FF2B5EF4-FFF2-40B4-BE49-F238E27FC236}">
                <a16:creationId xmlns:a16="http://schemas.microsoft.com/office/drawing/2014/main" id="{C04FB757-B173-504C-5893-AC50DD914E79}"/>
              </a:ext>
            </a:extLst>
          </p:cNvPr>
          <p:cNvSpPr txBox="1"/>
          <p:nvPr/>
        </p:nvSpPr>
        <p:spPr>
          <a:xfrm>
            <a:off x="28335266" y="40594561"/>
            <a:ext cx="5370133" cy="605487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39"/>
              </a:lnSpc>
              <a:spcAft>
                <a:spcPts val="1054"/>
              </a:spcAft>
              <a:defRPr/>
            </a:pPr>
            <a:r>
              <a:rPr lang="en-US" sz="4400" b="1">
                <a:solidFill>
                  <a:srgbClr val="005BBB"/>
                </a:solidFill>
                <a:latin typeface="+mj-lt"/>
                <a:cs typeface="Arial"/>
              </a:rPr>
              <a:t>. . . . .</a:t>
            </a:r>
            <a:endParaRPr lang="en-US" sz="4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EBEA35-2AB2-74AC-5CB2-06E5CF34C184}"/>
              </a:ext>
            </a:extLst>
          </p:cNvPr>
          <p:cNvSpPr txBox="1"/>
          <p:nvPr/>
        </p:nvSpPr>
        <p:spPr>
          <a:xfrm>
            <a:off x="8594721" y="5743413"/>
            <a:ext cx="141275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5BBB"/>
                </a:solidFill>
                <a:cs typeface="Arial"/>
              </a:rPr>
              <a:t>SYSTEM ARCHITECTURE:</a:t>
            </a:r>
            <a:endParaRPr lang="en-US" sz="4400" b="1"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30B659-F1B5-C30A-B486-24E73D383639}"/>
              </a:ext>
            </a:extLst>
          </p:cNvPr>
          <p:cNvSpPr txBox="1"/>
          <p:nvPr/>
        </p:nvSpPr>
        <p:spPr>
          <a:xfrm>
            <a:off x="17006731" y="16389546"/>
            <a:ext cx="582147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cs typeface="Arial"/>
              </a:rPr>
              <a:t>The Validation &amp; Audit</a:t>
            </a:r>
            <a:endParaRPr lang="en-US" sz="3600">
              <a:solidFill>
                <a:srgbClr val="000000"/>
              </a:solidFill>
              <a:cs typeface="Arial" panose="020B0604020202020204"/>
            </a:endParaRPr>
          </a:p>
        </p:txBody>
      </p:sp>
      <p:cxnSp>
        <p:nvCxnSpPr>
          <p:cNvPr id="4098" name="Horizontal Section Divider" descr="Horizontal Divider">
            <a:extLst>
              <a:ext uri="{FF2B5EF4-FFF2-40B4-BE49-F238E27FC236}">
                <a16:creationId xmlns:a16="http://schemas.microsoft.com/office/drawing/2014/main" id="{D5677BFB-68F3-6E12-4989-9C2D13A2B24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85553" y="25374440"/>
            <a:ext cx="43603" cy="68331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00" name="Horizontal Section Divider" descr="Horizontal Divider">
            <a:extLst>
              <a:ext uri="{FF2B5EF4-FFF2-40B4-BE49-F238E27FC236}">
                <a16:creationId xmlns:a16="http://schemas.microsoft.com/office/drawing/2014/main" id="{77B617BC-A193-FD9B-EED5-B96065735D4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80879" y="25661326"/>
            <a:ext cx="43603" cy="683312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14" name="Vertical Section Divider" descr="Vertical Divider">
            <a:extLst>
              <a:ext uri="{FF2B5EF4-FFF2-40B4-BE49-F238E27FC236}">
                <a16:creationId xmlns:a16="http://schemas.microsoft.com/office/drawing/2014/main" id="{4F49C1BB-E31F-E306-9001-9D70D08598C5}"/>
              </a:ext>
            </a:extLst>
          </p:cNvPr>
          <p:cNvCxnSpPr>
            <a:cxnSpLocks/>
          </p:cNvCxnSpPr>
          <p:nvPr/>
        </p:nvCxnSpPr>
        <p:spPr bwMode="auto">
          <a:xfrm>
            <a:off x="24426475" y="33241317"/>
            <a:ext cx="6698" cy="6615203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B932CBD-942F-940B-61C3-4CEC31858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8656" r="2399" b="4744"/>
          <a:stretch/>
        </p:blipFill>
        <p:spPr bwMode="auto">
          <a:xfrm>
            <a:off x="8935567" y="17476634"/>
            <a:ext cx="14127533" cy="69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C0C0644-F72C-5EDE-7DA6-90483B186CD9}"/>
              </a:ext>
            </a:extLst>
          </p:cNvPr>
          <p:cNvSpPr/>
          <p:nvPr/>
        </p:nvSpPr>
        <p:spPr>
          <a:xfrm rot="5400000">
            <a:off x="13333172" y="15889447"/>
            <a:ext cx="403702" cy="2977882"/>
          </a:xfrm>
          <a:prstGeom prst="leftBrac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61CEE7E8-9C41-F471-D6FC-424BCDFFF6E7}"/>
              </a:ext>
            </a:extLst>
          </p:cNvPr>
          <p:cNvSpPr/>
          <p:nvPr/>
        </p:nvSpPr>
        <p:spPr>
          <a:xfrm rot="5400000">
            <a:off x="19596662" y="15868980"/>
            <a:ext cx="403702" cy="2977882"/>
          </a:xfrm>
          <a:prstGeom prst="leftBrace">
            <a:avLst/>
          </a:prstGeom>
          <a:ln w="920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14D83A-8423-CEA4-9DDC-BC3D5530BE6D}"/>
              </a:ext>
            </a:extLst>
          </p:cNvPr>
          <p:cNvSpPr txBox="1"/>
          <p:nvPr/>
        </p:nvSpPr>
        <p:spPr>
          <a:xfrm>
            <a:off x="10637719" y="16377916"/>
            <a:ext cx="582147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cs typeface="Arial"/>
              </a:rPr>
              <a:t>The Input &amp; Translation</a:t>
            </a:r>
            <a:endParaRPr lang="en-US" sz="3600">
              <a:solidFill>
                <a:srgbClr val="000000"/>
              </a:solidFill>
              <a:cs typeface="Arial" panose="020B0604020202020204"/>
            </a:endParaRPr>
          </a:p>
        </p:txBody>
      </p:sp>
      <p:sp>
        <p:nvSpPr>
          <p:cNvPr id="43" name="Decagon 42">
            <a:extLst>
              <a:ext uri="{FF2B5EF4-FFF2-40B4-BE49-F238E27FC236}">
                <a16:creationId xmlns:a16="http://schemas.microsoft.com/office/drawing/2014/main" id="{2F1E74BC-AD48-D9F7-39D1-52C13A9A05D8}"/>
              </a:ext>
            </a:extLst>
          </p:cNvPr>
          <p:cNvSpPr/>
          <p:nvPr/>
        </p:nvSpPr>
        <p:spPr>
          <a:xfrm>
            <a:off x="10513603" y="17749152"/>
            <a:ext cx="493353" cy="498817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1</a:t>
            </a:r>
            <a:endParaRPr lang="en-US"/>
          </a:p>
        </p:txBody>
      </p:sp>
      <p:sp>
        <p:nvSpPr>
          <p:cNvPr id="44" name="Decagon 43">
            <a:extLst>
              <a:ext uri="{FF2B5EF4-FFF2-40B4-BE49-F238E27FC236}">
                <a16:creationId xmlns:a16="http://schemas.microsoft.com/office/drawing/2014/main" id="{1DA06ED0-2E57-C49D-A141-A01D11DEB8AF}"/>
              </a:ext>
            </a:extLst>
          </p:cNvPr>
          <p:cNvSpPr/>
          <p:nvPr/>
        </p:nvSpPr>
        <p:spPr>
          <a:xfrm>
            <a:off x="13708220" y="17729202"/>
            <a:ext cx="474233" cy="444607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2</a:t>
            </a:r>
            <a:endParaRPr lang="en-US"/>
          </a:p>
        </p:txBody>
      </p:sp>
      <p:sp>
        <p:nvSpPr>
          <p:cNvPr id="46" name="Decagon 45">
            <a:extLst>
              <a:ext uri="{FF2B5EF4-FFF2-40B4-BE49-F238E27FC236}">
                <a16:creationId xmlns:a16="http://schemas.microsoft.com/office/drawing/2014/main" id="{FBA9B469-2ABC-1362-8820-736B68FE1083}"/>
              </a:ext>
            </a:extLst>
          </p:cNvPr>
          <p:cNvSpPr/>
          <p:nvPr/>
        </p:nvSpPr>
        <p:spPr>
          <a:xfrm>
            <a:off x="16935894" y="17702766"/>
            <a:ext cx="559208" cy="560456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3</a:t>
            </a:r>
            <a:endParaRPr lang="en-US"/>
          </a:p>
        </p:txBody>
      </p:sp>
      <p:sp>
        <p:nvSpPr>
          <p:cNvPr id="47" name="Decagon 46">
            <a:extLst>
              <a:ext uri="{FF2B5EF4-FFF2-40B4-BE49-F238E27FC236}">
                <a16:creationId xmlns:a16="http://schemas.microsoft.com/office/drawing/2014/main" id="{455B1C28-36A2-6C3A-B749-13A8BFD95ADE}"/>
              </a:ext>
            </a:extLst>
          </p:cNvPr>
          <p:cNvSpPr/>
          <p:nvPr/>
        </p:nvSpPr>
        <p:spPr>
          <a:xfrm>
            <a:off x="20061472" y="17715821"/>
            <a:ext cx="559209" cy="5301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4</a:t>
            </a:r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F811658F-6D8B-246B-4C3C-3B5B42212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" t="8338" r="8975" b="5907"/>
          <a:stretch/>
        </p:blipFill>
        <p:spPr bwMode="auto">
          <a:xfrm>
            <a:off x="9409216" y="33296365"/>
            <a:ext cx="8088876" cy="634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4122">
            <a:extLst>
              <a:ext uri="{FF2B5EF4-FFF2-40B4-BE49-F238E27FC236}">
                <a16:creationId xmlns:a16="http://schemas.microsoft.com/office/drawing/2014/main" id="{71B8891C-059C-467B-CC96-20DDBC29815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86076" y="35041357"/>
            <a:ext cx="1414572" cy="14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0257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Research Poster Template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revision>1</cp:revision>
  <cp:lastPrinted>2016-09-29T19:48:31Z</cp:lastPrinted>
  <dcterms:created xsi:type="dcterms:W3CDTF">2016-09-29T18:43:16Z</dcterms:created>
  <dcterms:modified xsi:type="dcterms:W3CDTF">2025-11-26T02:19:18Z</dcterms:modified>
  <cp:category/>
</cp:coreProperties>
</file>